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7" r:id="rId2"/>
    <p:sldMasterId id="2147483736" r:id="rId3"/>
    <p:sldMasterId id="2147483775" r:id="rId4"/>
    <p:sldMasterId id="2147483785" r:id="rId5"/>
    <p:sldMasterId id="2147483790" r:id="rId6"/>
    <p:sldMasterId id="2147483795" r:id="rId7"/>
    <p:sldMasterId id="2147483760" r:id="rId8"/>
    <p:sldMasterId id="2147483851" r:id="rId9"/>
  </p:sldMasterIdLst>
  <p:notesMasterIdLst>
    <p:notesMasterId r:id="rId28"/>
  </p:notesMasterIdLst>
  <p:handoutMasterIdLst>
    <p:handoutMasterId r:id="rId29"/>
  </p:handoutMasterIdLst>
  <p:sldIdLst>
    <p:sldId id="361" r:id="rId10"/>
    <p:sldId id="360" r:id="rId11"/>
    <p:sldId id="267" r:id="rId12"/>
    <p:sldId id="345" r:id="rId13"/>
    <p:sldId id="346" r:id="rId14"/>
    <p:sldId id="347" r:id="rId15"/>
    <p:sldId id="349" r:id="rId16"/>
    <p:sldId id="348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270" r:id="rId2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uvertures" id="{A887101C-BC13-47BE-AD4A-240780F14276}">
          <p14:sldIdLst>
            <p14:sldId id="361"/>
            <p14:sldId id="360"/>
          </p14:sldIdLst>
        </p14:section>
        <p14:section name="Sommaire" id="{445EE3F3-4D24-4C40-B505-FF38B09A7FF7}">
          <p14:sldIdLst/>
        </p14:section>
        <p14:section name="Chapitres" id="{711CC509-B72C-48AB-9C57-3CC999A93C75}">
          <p14:sldIdLst/>
        </p14:section>
        <p14:section name="Contenu" id="{9593CB0D-C2BB-4E7F-A446-F2E27F30B020}">
          <p14:sldIdLst>
            <p14:sldId id="267"/>
            <p14:sldId id="345"/>
            <p14:sldId id="346"/>
            <p14:sldId id="347"/>
            <p14:sldId id="349"/>
            <p14:sldId id="348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</p14:sldIdLst>
        </p14:section>
        <p14:section name="Tableaux et Graphiques" id="{29A02F98-0019-44BC-9D69-ECC5BFC7AB17}">
          <p14:sldIdLst/>
        </p14:section>
        <p14:section name="Toolbox" id="{19FBA9C3-3105-4827-8B72-70A507CFA97C}">
          <p14:sldIdLst/>
        </p14:section>
        <p14:section name="Annexes" id="{B0D5840A-7E62-4313-8069-67026C564951}">
          <p14:sldIdLst/>
        </p14:section>
        <p14:section name="Fin" id="{36D9D707-A17F-4EFD-BCB7-620C4F637F72}">
          <p14:sldIdLst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 boite à slides Prod" initials="LbàsP" lastIdx="2" clrIdx="0">
    <p:extLst>
      <p:ext uri="{19B8F6BF-5375-455C-9EA6-DF929625EA0E}">
        <p15:presenceInfo xmlns:p15="http://schemas.microsoft.com/office/powerpoint/2012/main" userId="S::laboiteaslides@office2496.o365.ovh.com::d6aa03a2-87a2-41df-97b4-3de757993ec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  <a:srgbClr val="00D9BF"/>
    <a:srgbClr val="1F928A"/>
    <a:srgbClr val="A17EC4"/>
    <a:srgbClr val="1EBB50"/>
    <a:srgbClr val="C9AC7A"/>
    <a:srgbClr val="0648B4"/>
    <a:srgbClr val="F37547"/>
    <a:srgbClr val="977653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EF56B6-9923-4432-AE4D-53CDFA3787B8}" v="73" dt="2024-02-07T14:55:13.8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2" d="100"/>
          <a:sy n="82" d="100"/>
        </p:scale>
        <p:origin x="50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562"/>
    </p:cViewPr>
  </p:sorterViewPr>
  <p:notesViewPr>
    <p:cSldViewPr showGuides="1">
      <p:cViewPr varScale="1">
        <p:scale>
          <a:sx n="80" d="100"/>
          <a:sy n="80" d="100"/>
        </p:scale>
        <p:origin x="306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bre CHRETIEN" userId="4afe2b83-e137-4043-aaca-9f6744bbf342" providerId="ADAL" clId="{C0EF56B6-9923-4432-AE4D-53CDFA3787B8}"/>
    <pc:docChg chg="undo custSel addSld delSld modSld modMainMaster modSection">
      <pc:chgData name="Ambre CHRETIEN" userId="4afe2b83-e137-4043-aaca-9f6744bbf342" providerId="ADAL" clId="{C0EF56B6-9923-4432-AE4D-53CDFA3787B8}" dt="2024-02-07T14:55:38.117" v="1252" actId="47"/>
      <pc:docMkLst>
        <pc:docMk/>
      </pc:docMkLst>
      <pc:sldChg chg="addSp delSp modSp del mod">
        <pc:chgData name="Ambre CHRETIEN" userId="4afe2b83-e137-4043-aaca-9f6744bbf342" providerId="ADAL" clId="{C0EF56B6-9923-4432-AE4D-53CDFA3787B8}" dt="2024-02-07T14:52:51.762" v="1223" actId="47"/>
        <pc:sldMkLst>
          <pc:docMk/>
          <pc:sldMk cId="3728289474" sldId="258"/>
        </pc:sldMkLst>
        <pc:spChg chg="del">
          <ac:chgData name="Ambre CHRETIEN" userId="4afe2b83-e137-4043-aaca-9f6744bbf342" providerId="ADAL" clId="{C0EF56B6-9923-4432-AE4D-53CDFA3787B8}" dt="2024-02-07T11:08:25.043" v="0" actId="21"/>
          <ac:spMkLst>
            <pc:docMk/>
            <pc:sldMk cId="3728289474" sldId="258"/>
            <ac:spMk id="2" creationId="{97DB5E51-E9E2-473B-BC6E-BE2EE8D7ADE8}"/>
          </ac:spMkLst>
        </pc:spChg>
        <pc:spChg chg="add del mod">
          <ac:chgData name="Ambre CHRETIEN" userId="4afe2b83-e137-4043-aaca-9f6744bbf342" providerId="ADAL" clId="{C0EF56B6-9923-4432-AE4D-53CDFA3787B8}" dt="2024-02-07T14:31:29.822" v="221" actId="21"/>
          <ac:spMkLst>
            <pc:docMk/>
            <pc:sldMk cId="3728289474" sldId="258"/>
            <ac:spMk id="2" creationId="{E1252465-CE1E-E968-5DF7-F9F220DFA01C}"/>
          </ac:spMkLst>
        </pc:spChg>
        <pc:spChg chg="mod">
          <ac:chgData name="Ambre CHRETIEN" userId="4afe2b83-e137-4043-aaca-9f6744bbf342" providerId="ADAL" clId="{C0EF56B6-9923-4432-AE4D-53CDFA3787B8}" dt="2024-02-07T14:33:18.870" v="249" actId="1076"/>
          <ac:spMkLst>
            <pc:docMk/>
            <pc:sldMk cId="3728289474" sldId="258"/>
            <ac:spMk id="3" creationId="{9D522BF2-85AA-4FFC-87B6-25F6AE815372}"/>
          </ac:spMkLst>
        </pc:spChg>
        <pc:spChg chg="add del mod">
          <ac:chgData name="Ambre CHRETIEN" userId="4afe2b83-e137-4043-aaca-9f6744bbf342" providerId="ADAL" clId="{C0EF56B6-9923-4432-AE4D-53CDFA3787B8}" dt="2024-02-07T14:31:29.822" v="221" actId="21"/>
          <ac:spMkLst>
            <pc:docMk/>
            <pc:sldMk cId="3728289474" sldId="258"/>
            <ac:spMk id="4" creationId="{627CFB8B-AB79-5242-7590-FEF8EB33F0A8}"/>
          </ac:spMkLst>
        </pc:spChg>
        <pc:spChg chg="add del mod">
          <ac:chgData name="Ambre CHRETIEN" userId="4afe2b83-e137-4043-aaca-9f6744bbf342" providerId="ADAL" clId="{C0EF56B6-9923-4432-AE4D-53CDFA3787B8}" dt="2024-02-07T14:31:29.822" v="221" actId="21"/>
          <ac:spMkLst>
            <pc:docMk/>
            <pc:sldMk cId="3728289474" sldId="258"/>
            <ac:spMk id="5" creationId="{5060678F-454C-2726-8FDA-77DBDE518828}"/>
          </ac:spMkLst>
        </pc:spChg>
        <pc:spChg chg="add del mod">
          <ac:chgData name="Ambre CHRETIEN" userId="4afe2b83-e137-4043-aaca-9f6744bbf342" providerId="ADAL" clId="{C0EF56B6-9923-4432-AE4D-53CDFA3787B8}" dt="2024-02-07T14:31:29.822" v="221" actId="21"/>
          <ac:spMkLst>
            <pc:docMk/>
            <pc:sldMk cId="3728289474" sldId="258"/>
            <ac:spMk id="6" creationId="{40DA67D7-AFD9-8BC5-E415-F594BDAF0575}"/>
          </ac:spMkLst>
        </pc:spChg>
        <pc:spChg chg="add del mod">
          <ac:chgData name="Ambre CHRETIEN" userId="4afe2b83-e137-4043-aaca-9f6744bbf342" providerId="ADAL" clId="{C0EF56B6-9923-4432-AE4D-53CDFA3787B8}" dt="2024-02-07T14:31:29.822" v="221" actId="21"/>
          <ac:spMkLst>
            <pc:docMk/>
            <pc:sldMk cId="3728289474" sldId="258"/>
            <ac:spMk id="8" creationId="{0BC254D5-39BB-F429-E868-8D72C8CF2BD0}"/>
          </ac:spMkLst>
        </pc:spChg>
        <pc:spChg chg="add mod">
          <ac:chgData name="Ambre CHRETIEN" userId="4afe2b83-e137-4043-aaca-9f6744bbf342" providerId="ADAL" clId="{C0EF56B6-9923-4432-AE4D-53CDFA3787B8}" dt="2024-02-07T14:51:09.567" v="1211" actId="14861"/>
          <ac:spMkLst>
            <pc:docMk/>
            <pc:sldMk cId="3728289474" sldId="258"/>
            <ac:spMk id="10" creationId="{E1252465-CE1E-E968-5DF7-F9F220DFA01C}"/>
          </ac:spMkLst>
        </pc:spChg>
        <pc:spChg chg="add del mod">
          <ac:chgData name="Ambre CHRETIEN" userId="4afe2b83-e137-4043-aaca-9f6744bbf342" providerId="ADAL" clId="{C0EF56B6-9923-4432-AE4D-53CDFA3787B8}" dt="2024-02-07T11:08:29.935" v="1" actId="478"/>
          <ac:spMkLst>
            <pc:docMk/>
            <pc:sldMk cId="3728289474" sldId="258"/>
            <ac:spMk id="11" creationId="{320B2977-36E3-8A45-2F59-8BB4CDD27CB1}"/>
          </ac:spMkLst>
        </pc:spChg>
        <pc:spChg chg="add mod">
          <ac:chgData name="Ambre CHRETIEN" userId="4afe2b83-e137-4043-aaca-9f6744bbf342" providerId="ADAL" clId="{C0EF56B6-9923-4432-AE4D-53CDFA3787B8}" dt="2024-02-07T14:51:09.567" v="1211" actId="14861"/>
          <ac:spMkLst>
            <pc:docMk/>
            <pc:sldMk cId="3728289474" sldId="258"/>
            <ac:spMk id="11" creationId="{627CFB8B-AB79-5242-7590-FEF8EB33F0A8}"/>
          </ac:spMkLst>
        </pc:spChg>
        <pc:spChg chg="add del mod">
          <ac:chgData name="Ambre CHRETIEN" userId="4afe2b83-e137-4043-aaca-9f6744bbf342" providerId="ADAL" clId="{C0EF56B6-9923-4432-AE4D-53CDFA3787B8}" dt="2024-02-07T14:49:35.159" v="1182" actId="478"/>
          <ac:spMkLst>
            <pc:docMk/>
            <pc:sldMk cId="3728289474" sldId="258"/>
            <ac:spMk id="12" creationId="{5060678F-454C-2726-8FDA-77DBDE518828}"/>
          </ac:spMkLst>
        </pc:spChg>
        <pc:spChg chg="add del mod">
          <ac:chgData name="Ambre CHRETIEN" userId="4afe2b83-e137-4043-aaca-9f6744bbf342" providerId="ADAL" clId="{C0EF56B6-9923-4432-AE4D-53CDFA3787B8}" dt="2024-02-07T14:49:36.793" v="1184" actId="478"/>
          <ac:spMkLst>
            <pc:docMk/>
            <pc:sldMk cId="3728289474" sldId="258"/>
            <ac:spMk id="13" creationId="{40DA67D7-AFD9-8BC5-E415-F594BDAF0575}"/>
          </ac:spMkLst>
        </pc:spChg>
        <pc:spChg chg="add mod">
          <ac:chgData name="Ambre CHRETIEN" userId="4afe2b83-e137-4043-aaca-9f6744bbf342" providerId="ADAL" clId="{C0EF56B6-9923-4432-AE4D-53CDFA3787B8}" dt="2024-02-07T11:08:30.692" v="2"/>
          <ac:spMkLst>
            <pc:docMk/>
            <pc:sldMk cId="3728289474" sldId="258"/>
            <ac:spMk id="13" creationId="{97DB5E51-E9E2-473B-BC6E-BE2EE8D7ADE8}"/>
          </ac:spMkLst>
        </pc:spChg>
        <pc:spChg chg="add del mod">
          <ac:chgData name="Ambre CHRETIEN" userId="4afe2b83-e137-4043-aaca-9f6744bbf342" providerId="ADAL" clId="{C0EF56B6-9923-4432-AE4D-53CDFA3787B8}" dt="2024-02-07T14:49:35.962" v="1183" actId="478"/>
          <ac:spMkLst>
            <pc:docMk/>
            <pc:sldMk cId="3728289474" sldId="258"/>
            <ac:spMk id="15" creationId="{0BC254D5-39BB-F429-E868-8D72C8CF2BD0}"/>
          </ac:spMkLst>
        </pc:spChg>
        <pc:spChg chg="add mod ord">
          <ac:chgData name="Ambre CHRETIEN" userId="4afe2b83-e137-4043-aaca-9f6744bbf342" providerId="ADAL" clId="{C0EF56B6-9923-4432-AE4D-53CDFA3787B8}" dt="2024-02-07T14:49:54.322" v="1189" actId="1076"/>
          <ac:spMkLst>
            <pc:docMk/>
            <pc:sldMk cId="3728289474" sldId="258"/>
            <ac:spMk id="16" creationId="{DA79D693-332E-D569-8E3B-3C70BEA8212B}"/>
          </ac:spMkLst>
        </pc:spChg>
        <pc:spChg chg="add mod">
          <ac:chgData name="Ambre CHRETIEN" userId="4afe2b83-e137-4043-aaca-9f6744bbf342" providerId="ADAL" clId="{C0EF56B6-9923-4432-AE4D-53CDFA3787B8}" dt="2024-02-07T14:34:27.364" v="274" actId="571"/>
          <ac:spMkLst>
            <pc:docMk/>
            <pc:sldMk cId="3728289474" sldId="258"/>
            <ac:spMk id="17" creationId="{7FDBBF9C-459B-43FD-9990-F05998047760}"/>
          </ac:spMkLst>
        </pc:spChg>
        <pc:spChg chg="add mod">
          <ac:chgData name="Ambre CHRETIEN" userId="4afe2b83-e137-4043-aaca-9f6744bbf342" providerId="ADAL" clId="{C0EF56B6-9923-4432-AE4D-53CDFA3787B8}" dt="2024-02-07T14:34:27.364" v="274" actId="571"/>
          <ac:spMkLst>
            <pc:docMk/>
            <pc:sldMk cId="3728289474" sldId="258"/>
            <ac:spMk id="18" creationId="{4F054834-5E45-2E61-61A4-43CAC95AB9AB}"/>
          </ac:spMkLst>
        </pc:spChg>
        <pc:spChg chg="add mod">
          <ac:chgData name="Ambre CHRETIEN" userId="4afe2b83-e137-4043-aaca-9f6744bbf342" providerId="ADAL" clId="{C0EF56B6-9923-4432-AE4D-53CDFA3787B8}" dt="2024-02-07T14:34:27.364" v="274" actId="571"/>
          <ac:spMkLst>
            <pc:docMk/>
            <pc:sldMk cId="3728289474" sldId="258"/>
            <ac:spMk id="19" creationId="{BC68AB32-410A-EFFF-C1BD-AAF5135431D7}"/>
          </ac:spMkLst>
        </pc:spChg>
        <pc:spChg chg="add mod">
          <ac:chgData name="Ambre CHRETIEN" userId="4afe2b83-e137-4043-aaca-9f6744bbf342" providerId="ADAL" clId="{C0EF56B6-9923-4432-AE4D-53CDFA3787B8}" dt="2024-02-07T14:34:27.364" v="274" actId="571"/>
          <ac:spMkLst>
            <pc:docMk/>
            <pc:sldMk cId="3728289474" sldId="258"/>
            <ac:spMk id="20" creationId="{830A807A-0148-98C7-A8EF-9485FDF126CD}"/>
          </ac:spMkLst>
        </pc:spChg>
        <pc:spChg chg="add mod">
          <ac:chgData name="Ambre CHRETIEN" userId="4afe2b83-e137-4043-aaca-9f6744bbf342" providerId="ADAL" clId="{C0EF56B6-9923-4432-AE4D-53CDFA3787B8}" dt="2024-02-07T14:34:53.324" v="279" actId="571"/>
          <ac:spMkLst>
            <pc:docMk/>
            <pc:sldMk cId="3728289474" sldId="258"/>
            <ac:spMk id="21" creationId="{8121418A-B52A-9A1A-C845-8F7250C83D4E}"/>
          </ac:spMkLst>
        </pc:spChg>
        <pc:spChg chg="add mod">
          <ac:chgData name="Ambre CHRETIEN" userId="4afe2b83-e137-4043-aaca-9f6744bbf342" providerId="ADAL" clId="{C0EF56B6-9923-4432-AE4D-53CDFA3787B8}" dt="2024-02-07T14:34:53.324" v="279" actId="571"/>
          <ac:spMkLst>
            <pc:docMk/>
            <pc:sldMk cId="3728289474" sldId="258"/>
            <ac:spMk id="22" creationId="{10FF2769-CC85-BA0C-A198-3014A6A3A136}"/>
          </ac:spMkLst>
        </pc:spChg>
        <pc:picChg chg="mod">
          <ac:chgData name="Ambre CHRETIEN" userId="4afe2b83-e137-4043-aaca-9f6744bbf342" providerId="ADAL" clId="{C0EF56B6-9923-4432-AE4D-53CDFA3787B8}" dt="2024-02-07T14:49:56.250" v="1190" actId="1076"/>
          <ac:picMkLst>
            <pc:docMk/>
            <pc:sldMk cId="3728289474" sldId="258"/>
            <ac:picMk id="9" creationId="{26E16C8C-B96F-9C59-4059-5408BF964E9B}"/>
          </ac:picMkLst>
        </pc:picChg>
        <pc:picChg chg="add mod">
          <ac:chgData name="Ambre CHRETIEN" userId="4afe2b83-e137-4043-aaca-9f6744bbf342" providerId="ADAL" clId="{C0EF56B6-9923-4432-AE4D-53CDFA3787B8}" dt="2024-02-07T14:34:16.352" v="271" actId="1076"/>
          <ac:picMkLst>
            <pc:docMk/>
            <pc:sldMk cId="3728289474" sldId="258"/>
            <ac:picMk id="14" creationId="{F7A7A3C4-ADA8-759A-50CF-9B869475DBB4}"/>
          </ac:picMkLst>
        </pc:picChg>
        <pc:picChg chg="add del">
          <ac:chgData name="Ambre CHRETIEN" userId="4afe2b83-e137-4043-aaca-9f6744bbf342" providerId="ADAL" clId="{C0EF56B6-9923-4432-AE4D-53CDFA3787B8}" dt="2024-02-07T14:49:43.530" v="1186" actId="22"/>
          <ac:picMkLst>
            <pc:docMk/>
            <pc:sldMk cId="3728289474" sldId="258"/>
            <ac:picMk id="24" creationId="{73FF3BB9-FFAF-811E-F728-99680BAB9251}"/>
          </ac:picMkLst>
        </pc:picChg>
        <pc:picChg chg="add mod">
          <ac:chgData name="Ambre CHRETIEN" userId="4afe2b83-e137-4043-aaca-9f6744bbf342" providerId="ADAL" clId="{C0EF56B6-9923-4432-AE4D-53CDFA3787B8}" dt="2024-02-07T14:51:09.567" v="1211" actId="14861"/>
          <ac:picMkLst>
            <pc:docMk/>
            <pc:sldMk cId="3728289474" sldId="258"/>
            <ac:picMk id="25" creationId="{A3800EA8-D593-EF6C-6149-32B646D690C5}"/>
          </ac:picMkLst>
        </pc:picChg>
      </pc:sldChg>
      <pc:sldChg chg="addSp delSp modSp mod">
        <pc:chgData name="Ambre CHRETIEN" userId="4afe2b83-e137-4043-aaca-9f6744bbf342" providerId="ADAL" clId="{C0EF56B6-9923-4432-AE4D-53CDFA3787B8}" dt="2024-02-07T11:08:57.046" v="9" actId="1076"/>
        <pc:sldMkLst>
          <pc:docMk/>
          <pc:sldMk cId="2568809245" sldId="267"/>
        </pc:sldMkLst>
        <pc:spChg chg="del">
          <ac:chgData name="Ambre CHRETIEN" userId="4afe2b83-e137-4043-aaca-9f6744bbf342" providerId="ADAL" clId="{C0EF56B6-9923-4432-AE4D-53CDFA3787B8}" dt="2024-02-07T11:08:48.992" v="6" actId="21"/>
          <ac:spMkLst>
            <pc:docMk/>
            <pc:sldMk cId="2568809245" sldId="267"/>
            <ac:spMk id="24" creationId="{BA16EDDD-BAF3-D8BD-E311-3DC81319BFE6}"/>
          </ac:spMkLst>
        </pc:spChg>
        <pc:spChg chg="add mod">
          <ac:chgData name="Ambre CHRETIEN" userId="4afe2b83-e137-4043-aaca-9f6744bbf342" providerId="ADAL" clId="{C0EF56B6-9923-4432-AE4D-53CDFA3787B8}" dt="2024-02-07T11:08:49.849" v="7"/>
          <ac:spMkLst>
            <pc:docMk/>
            <pc:sldMk cId="2568809245" sldId="267"/>
            <ac:spMk id="25" creationId="{BA16EDDD-BAF3-D8BD-E311-3DC81319BFE6}"/>
          </ac:spMkLst>
        </pc:spChg>
        <pc:picChg chg="add mod">
          <ac:chgData name="Ambre CHRETIEN" userId="4afe2b83-e137-4043-aaca-9f6744bbf342" providerId="ADAL" clId="{C0EF56B6-9923-4432-AE4D-53CDFA3787B8}" dt="2024-02-07T11:08:57.046" v="9" actId="1076"/>
          <ac:picMkLst>
            <pc:docMk/>
            <pc:sldMk cId="2568809245" sldId="267"/>
            <ac:picMk id="26" creationId="{AFB210C3-8607-3CCF-B57B-04FED4ABB769}"/>
          </ac:picMkLst>
        </pc:picChg>
      </pc:sldChg>
      <pc:sldChg chg="modSp mod">
        <pc:chgData name="Ambre CHRETIEN" userId="4afe2b83-e137-4043-aaca-9f6744bbf342" providerId="ADAL" clId="{C0EF56B6-9923-4432-AE4D-53CDFA3787B8}" dt="2024-02-07T14:24:28.080" v="199" actId="1076"/>
        <pc:sldMkLst>
          <pc:docMk/>
          <pc:sldMk cId="3829088679" sldId="270"/>
        </pc:sldMkLst>
        <pc:spChg chg="mod">
          <ac:chgData name="Ambre CHRETIEN" userId="4afe2b83-e137-4043-aaca-9f6744bbf342" providerId="ADAL" clId="{C0EF56B6-9923-4432-AE4D-53CDFA3787B8}" dt="2024-02-07T14:24:28.080" v="199" actId="1076"/>
          <ac:spMkLst>
            <pc:docMk/>
            <pc:sldMk cId="3829088679" sldId="270"/>
            <ac:spMk id="5" creationId="{11155148-BCD0-1B0A-451E-2B58A615DB1B}"/>
          </ac:spMkLst>
        </pc:spChg>
        <pc:picChg chg="mod">
          <ac:chgData name="Ambre CHRETIEN" userId="4afe2b83-e137-4043-aaca-9f6744bbf342" providerId="ADAL" clId="{C0EF56B6-9923-4432-AE4D-53CDFA3787B8}" dt="2024-02-07T14:24:07.565" v="186" actId="1076"/>
          <ac:picMkLst>
            <pc:docMk/>
            <pc:sldMk cId="3829088679" sldId="270"/>
            <ac:picMk id="12" creationId="{0321AF57-6215-EAA5-D8FA-3E9AAEE6B793}"/>
          </ac:picMkLst>
        </pc:picChg>
      </pc:sldChg>
      <pc:sldChg chg="addSp delSp modSp mod">
        <pc:chgData name="Ambre CHRETIEN" userId="4afe2b83-e137-4043-aaca-9f6744bbf342" providerId="ADAL" clId="{C0EF56B6-9923-4432-AE4D-53CDFA3787B8}" dt="2024-02-07T11:09:02.949" v="11"/>
        <pc:sldMkLst>
          <pc:docMk/>
          <pc:sldMk cId="1596489258" sldId="345"/>
        </pc:sldMkLst>
        <pc:spChg chg="del">
          <ac:chgData name="Ambre CHRETIEN" userId="4afe2b83-e137-4043-aaca-9f6744bbf342" providerId="ADAL" clId="{C0EF56B6-9923-4432-AE4D-53CDFA3787B8}" dt="2024-02-07T11:09:02.680" v="10" actId="478"/>
          <ac:spMkLst>
            <pc:docMk/>
            <pc:sldMk cId="1596489258" sldId="345"/>
            <ac:spMk id="7" creationId="{27EF73B6-7664-7049-091E-43783B02C72B}"/>
          </ac:spMkLst>
        </pc:spChg>
        <pc:picChg chg="add mod">
          <ac:chgData name="Ambre CHRETIEN" userId="4afe2b83-e137-4043-aaca-9f6744bbf342" providerId="ADAL" clId="{C0EF56B6-9923-4432-AE4D-53CDFA3787B8}" dt="2024-02-07T11:09:02.949" v="11"/>
          <ac:picMkLst>
            <pc:docMk/>
            <pc:sldMk cId="1596489258" sldId="345"/>
            <ac:picMk id="8" creationId="{CFFF8F70-14EC-C7AA-E931-F82285C2986D}"/>
          </ac:picMkLst>
        </pc:picChg>
      </pc:sldChg>
      <pc:sldChg chg="addSp delSp modSp mod">
        <pc:chgData name="Ambre CHRETIEN" userId="4afe2b83-e137-4043-aaca-9f6744bbf342" providerId="ADAL" clId="{C0EF56B6-9923-4432-AE4D-53CDFA3787B8}" dt="2024-02-07T11:09:17.161" v="15" actId="1076"/>
        <pc:sldMkLst>
          <pc:docMk/>
          <pc:sldMk cId="2923010123" sldId="346"/>
        </pc:sldMkLst>
        <pc:spChg chg="del">
          <ac:chgData name="Ambre CHRETIEN" userId="4afe2b83-e137-4043-aaca-9f6744bbf342" providerId="ADAL" clId="{C0EF56B6-9923-4432-AE4D-53CDFA3787B8}" dt="2024-02-07T11:09:09.420" v="12" actId="21"/>
          <ac:spMkLst>
            <pc:docMk/>
            <pc:sldMk cId="2923010123" sldId="346"/>
            <ac:spMk id="8" creationId="{4B452AE2-5D8B-03AA-B5DF-8DB1FF631759}"/>
          </ac:spMkLst>
        </pc:spChg>
        <pc:spChg chg="add mod">
          <ac:chgData name="Ambre CHRETIEN" userId="4afe2b83-e137-4043-aaca-9f6744bbf342" providerId="ADAL" clId="{C0EF56B6-9923-4432-AE4D-53CDFA3787B8}" dt="2024-02-07T11:09:10.208" v="13"/>
          <ac:spMkLst>
            <pc:docMk/>
            <pc:sldMk cId="2923010123" sldId="346"/>
            <ac:spMk id="9" creationId="{4B452AE2-5D8B-03AA-B5DF-8DB1FF631759}"/>
          </ac:spMkLst>
        </pc:spChg>
        <pc:picChg chg="add mod">
          <ac:chgData name="Ambre CHRETIEN" userId="4afe2b83-e137-4043-aaca-9f6744bbf342" providerId="ADAL" clId="{C0EF56B6-9923-4432-AE4D-53CDFA3787B8}" dt="2024-02-07T11:09:17.161" v="15" actId="1076"/>
          <ac:picMkLst>
            <pc:docMk/>
            <pc:sldMk cId="2923010123" sldId="346"/>
            <ac:picMk id="10" creationId="{AA3AEB97-41D7-A025-C2DC-A19F4E02A13C}"/>
          </ac:picMkLst>
        </pc:picChg>
      </pc:sldChg>
      <pc:sldChg chg="addSp delSp modSp mod">
        <pc:chgData name="Ambre CHRETIEN" userId="4afe2b83-e137-4043-aaca-9f6744bbf342" providerId="ADAL" clId="{C0EF56B6-9923-4432-AE4D-53CDFA3787B8}" dt="2024-02-07T11:09:28.139" v="17"/>
        <pc:sldMkLst>
          <pc:docMk/>
          <pc:sldMk cId="1799492445" sldId="347"/>
        </pc:sldMkLst>
        <pc:spChg chg="del">
          <ac:chgData name="Ambre CHRETIEN" userId="4afe2b83-e137-4043-aaca-9f6744bbf342" providerId="ADAL" clId="{C0EF56B6-9923-4432-AE4D-53CDFA3787B8}" dt="2024-02-07T11:09:27.748" v="16" actId="478"/>
          <ac:spMkLst>
            <pc:docMk/>
            <pc:sldMk cId="1799492445" sldId="347"/>
            <ac:spMk id="19" creationId="{9D7C8101-D92D-9FDE-5333-1B3892401BE9}"/>
          </ac:spMkLst>
        </pc:spChg>
        <pc:picChg chg="add mod">
          <ac:chgData name="Ambre CHRETIEN" userId="4afe2b83-e137-4043-aaca-9f6744bbf342" providerId="ADAL" clId="{C0EF56B6-9923-4432-AE4D-53CDFA3787B8}" dt="2024-02-07T11:09:28.139" v="17"/>
          <ac:picMkLst>
            <pc:docMk/>
            <pc:sldMk cId="1799492445" sldId="347"/>
            <ac:picMk id="20" creationId="{B1BB3B3E-B6A9-9241-6903-FF803B20542C}"/>
          </ac:picMkLst>
        </pc:picChg>
      </pc:sldChg>
      <pc:sldChg chg="addSp delSp modSp mod">
        <pc:chgData name="Ambre CHRETIEN" userId="4afe2b83-e137-4043-aaca-9f6744bbf342" providerId="ADAL" clId="{C0EF56B6-9923-4432-AE4D-53CDFA3787B8}" dt="2024-02-07T14:21:39.724" v="183"/>
        <pc:sldMkLst>
          <pc:docMk/>
          <pc:sldMk cId="90544430" sldId="348"/>
        </pc:sldMkLst>
        <pc:spChg chg="mod">
          <ac:chgData name="Ambre CHRETIEN" userId="4afe2b83-e137-4043-aaca-9f6744bbf342" providerId="ADAL" clId="{C0EF56B6-9923-4432-AE4D-53CDFA3787B8}" dt="2024-02-07T14:21:39.724" v="183"/>
          <ac:spMkLst>
            <pc:docMk/>
            <pc:sldMk cId="90544430" sldId="348"/>
            <ac:spMk id="14" creationId="{3FC3E7DB-93B9-E0AC-FB77-E7710A2793F3}"/>
          </ac:spMkLst>
        </pc:spChg>
        <pc:spChg chg="del">
          <ac:chgData name="Ambre CHRETIEN" userId="4afe2b83-e137-4043-aaca-9f6744bbf342" providerId="ADAL" clId="{C0EF56B6-9923-4432-AE4D-53CDFA3787B8}" dt="2024-02-07T13:24:33.466" v="22" actId="478"/>
          <ac:spMkLst>
            <pc:docMk/>
            <pc:sldMk cId="90544430" sldId="348"/>
            <ac:spMk id="18" creationId="{449D5115-53FE-2BD5-FDEF-610C1E9FB45E}"/>
          </ac:spMkLst>
        </pc:spChg>
        <pc:picChg chg="add mod">
          <ac:chgData name="Ambre CHRETIEN" userId="4afe2b83-e137-4043-aaca-9f6744bbf342" providerId="ADAL" clId="{C0EF56B6-9923-4432-AE4D-53CDFA3787B8}" dt="2024-02-07T13:24:33.738" v="23"/>
          <ac:picMkLst>
            <pc:docMk/>
            <pc:sldMk cId="90544430" sldId="348"/>
            <ac:picMk id="19" creationId="{1D4966E8-012D-BADA-A54E-0C13E9360A4D}"/>
          </ac:picMkLst>
        </pc:picChg>
      </pc:sldChg>
      <pc:sldChg chg="addSp delSp modSp mod">
        <pc:chgData name="Ambre CHRETIEN" userId="4afe2b83-e137-4043-aaca-9f6744bbf342" providerId="ADAL" clId="{C0EF56B6-9923-4432-AE4D-53CDFA3787B8}" dt="2024-02-07T11:09:52.377" v="21" actId="1076"/>
        <pc:sldMkLst>
          <pc:docMk/>
          <pc:sldMk cId="2090279131" sldId="349"/>
        </pc:sldMkLst>
        <pc:spChg chg="del">
          <ac:chgData name="Ambre CHRETIEN" userId="4afe2b83-e137-4043-aaca-9f6744bbf342" providerId="ADAL" clId="{C0EF56B6-9923-4432-AE4D-53CDFA3787B8}" dt="2024-02-07T11:09:46.672" v="18" actId="21"/>
          <ac:spMkLst>
            <pc:docMk/>
            <pc:sldMk cId="2090279131" sldId="349"/>
            <ac:spMk id="9" creationId="{537AF85A-CC05-9760-7A8E-0B7D5A7F9149}"/>
          </ac:spMkLst>
        </pc:spChg>
        <pc:spChg chg="add mod">
          <ac:chgData name="Ambre CHRETIEN" userId="4afe2b83-e137-4043-aaca-9f6744bbf342" providerId="ADAL" clId="{C0EF56B6-9923-4432-AE4D-53CDFA3787B8}" dt="2024-02-07T11:09:47.230" v="19"/>
          <ac:spMkLst>
            <pc:docMk/>
            <pc:sldMk cId="2090279131" sldId="349"/>
            <ac:spMk id="10" creationId="{537AF85A-CC05-9760-7A8E-0B7D5A7F9149}"/>
          </ac:spMkLst>
        </pc:spChg>
        <pc:picChg chg="add mod">
          <ac:chgData name="Ambre CHRETIEN" userId="4afe2b83-e137-4043-aaca-9f6744bbf342" providerId="ADAL" clId="{C0EF56B6-9923-4432-AE4D-53CDFA3787B8}" dt="2024-02-07T11:09:52.377" v="21" actId="1076"/>
          <ac:picMkLst>
            <pc:docMk/>
            <pc:sldMk cId="2090279131" sldId="349"/>
            <ac:picMk id="11" creationId="{0082EC6D-C250-B370-7394-56E9F267A57D}"/>
          </ac:picMkLst>
        </pc:picChg>
      </pc:sldChg>
      <pc:sldChg chg="addSp delSp modSp mod">
        <pc:chgData name="Ambre CHRETIEN" userId="4afe2b83-e137-4043-aaca-9f6744bbf342" providerId="ADAL" clId="{C0EF56B6-9923-4432-AE4D-53CDFA3787B8}" dt="2024-02-07T14:21:25.520" v="182" actId="1076"/>
        <pc:sldMkLst>
          <pc:docMk/>
          <pc:sldMk cId="1229278025" sldId="350"/>
        </pc:sldMkLst>
        <pc:spChg chg="del">
          <ac:chgData name="Ambre CHRETIEN" userId="4afe2b83-e137-4043-aaca-9f6744bbf342" providerId="ADAL" clId="{C0EF56B6-9923-4432-AE4D-53CDFA3787B8}" dt="2024-02-07T14:21:21.169" v="181" actId="478"/>
          <ac:spMkLst>
            <pc:docMk/>
            <pc:sldMk cId="1229278025" sldId="350"/>
            <ac:spMk id="6" creationId="{F854A4AD-80C2-EC4E-E3D9-B9B0A3585130}"/>
          </ac:spMkLst>
        </pc:spChg>
        <pc:spChg chg="del">
          <ac:chgData name="Ambre CHRETIEN" userId="4afe2b83-e137-4043-aaca-9f6744bbf342" providerId="ADAL" clId="{C0EF56B6-9923-4432-AE4D-53CDFA3787B8}" dt="2024-02-07T14:21:21.169" v="181" actId="478"/>
          <ac:spMkLst>
            <pc:docMk/>
            <pc:sldMk cId="1229278025" sldId="350"/>
            <ac:spMk id="8" creationId="{8B0E21C4-6DA1-DBB7-C696-6A8B47EB6868}"/>
          </ac:spMkLst>
        </pc:spChg>
        <pc:spChg chg="del">
          <ac:chgData name="Ambre CHRETIEN" userId="4afe2b83-e137-4043-aaca-9f6744bbf342" providerId="ADAL" clId="{C0EF56B6-9923-4432-AE4D-53CDFA3787B8}" dt="2024-02-07T13:24:39.617" v="24" actId="21"/>
          <ac:spMkLst>
            <pc:docMk/>
            <pc:sldMk cId="1229278025" sldId="350"/>
            <ac:spMk id="9" creationId="{E14C57F8-D3DE-40CF-AC6D-4F05B26456CB}"/>
          </ac:spMkLst>
        </pc:spChg>
        <pc:spChg chg="del">
          <ac:chgData name="Ambre CHRETIEN" userId="4afe2b83-e137-4043-aaca-9f6744bbf342" providerId="ADAL" clId="{C0EF56B6-9923-4432-AE4D-53CDFA3787B8}" dt="2024-02-07T14:21:21.169" v="181" actId="478"/>
          <ac:spMkLst>
            <pc:docMk/>
            <pc:sldMk cId="1229278025" sldId="350"/>
            <ac:spMk id="10" creationId="{5D6CCB0E-EE07-76B9-2D36-B22C982129E1}"/>
          </ac:spMkLst>
        </pc:spChg>
        <pc:picChg chg="mod">
          <ac:chgData name="Ambre CHRETIEN" userId="4afe2b83-e137-4043-aaca-9f6744bbf342" providerId="ADAL" clId="{C0EF56B6-9923-4432-AE4D-53CDFA3787B8}" dt="2024-02-07T14:21:25.520" v="182" actId="1076"/>
          <ac:picMkLst>
            <pc:docMk/>
            <pc:sldMk cId="1229278025" sldId="350"/>
            <ac:picMk id="4" creationId="{FD46E5E5-4B21-6F6A-B03C-7693BACC08BD}"/>
          </ac:picMkLst>
        </pc:picChg>
        <pc:picChg chg="add mod">
          <ac:chgData name="Ambre CHRETIEN" userId="4afe2b83-e137-4043-aaca-9f6744bbf342" providerId="ADAL" clId="{C0EF56B6-9923-4432-AE4D-53CDFA3787B8}" dt="2024-02-07T13:24:46.731" v="26" actId="1076"/>
          <ac:picMkLst>
            <pc:docMk/>
            <pc:sldMk cId="1229278025" sldId="350"/>
            <ac:picMk id="11" creationId="{8D28F587-2C22-4C5B-FB06-A4211DFBE175}"/>
          </ac:picMkLst>
        </pc:picChg>
      </pc:sldChg>
      <pc:sldChg chg="addSp delSp modSp mod">
        <pc:chgData name="Ambre CHRETIEN" userId="4afe2b83-e137-4043-aaca-9f6744bbf342" providerId="ADAL" clId="{C0EF56B6-9923-4432-AE4D-53CDFA3787B8}" dt="2024-02-07T13:24:54.439" v="28"/>
        <pc:sldMkLst>
          <pc:docMk/>
          <pc:sldMk cId="635259477" sldId="351"/>
        </pc:sldMkLst>
        <pc:spChg chg="del">
          <ac:chgData name="Ambre CHRETIEN" userId="4afe2b83-e137-4043-aaca-9f6744bbf342" providerId="ADAL" clId="{C0EF56B6-9923-4432-AE4D-53CDFA3787B8}" dt="2024-02-07T13:24:54.109" v="27" actId="478"/>
          <ac:spMkLst>
            <pc:docMk/>
            <pc:sldMk cId="635259477" sldId="351"/>
            <ac:spMk id="18" creationId="{45D5EE5C-5B94-2A43-E747-2260E35938BC}"/>
          </ac:spMkLst>
        </pc:spChg>
        <pc:picChg chg="add mod">
          <ac:chgData name="Ambre CHRETIEN" userId="4afe2b83-e137-4043-aaca-9f6744bbf342" providerId="ADAL" clId="{C0EF56B6-9923-4432-AE4D-53CDFA3787B8}" dt="2024-02-07T13:24:54.439" v="28"/>
          <ac:picMkLst>
            <pc:docMk/>
            <pc:sldMk cId="635259477" sldId="351"/>
            <ac:picMk id="6" creationId="{291F12BA-B867-4B2A-14DA-D6FD049CC52C}"/>
          </ac:picMkLst>
        </pc:picChg>
      </pc:sldChg>
      <pc:sldChg chg="addSp delSp modSp mod">
        <pc:chgData name="Ambre CHRETIEN" userId="4afe2b83-e137-4043-aaca-9f6744bbf342" providerId="ADAL" clId="{C0EF56B6-9923-4432-AE4D-53CDFA3787B8}" dt="2024-02-07T14:22:13.284" v="185" actId="1076"/>
        <pc:sldMkLst>
          <pc:docMk/>
          <pc:sldMk cId="4159542522" sldId="352"/>
        </pc:sldMkLst>
        <pc:spChg chg="add mod">
          <ac:chgData name="Ambre CHRETIEN" userId="4afe2b83-e137-4043-aaca-9f6744bbf342" providerId="ADAL" clId="{C0EF56B6-9923-4432-AE4D-53CDFA3787B8}" dt="2024-02-07T13:24:59.429" v="29"/>
          <ac:spMkLst>
            <pc:docMk/>
            <pc:sldMk cId="4159542522" sldId="352"/>
            <ac:spMk id="2" creationId="{613067E9-535E-5DA7-6C0F-5558881CA610}"/>
          </ac:spMkLst>
        </pc:spChg>
        <pc:spChg chg="del">
          <ac:chgData name="Ambre CHRETIEN" userId="4afe2b83-e137-4043-aaca-9f6744bbf342" providerId="ADAL" clId="{C0EF56B6-9923-4432-AE4D-53CDFA3787B8}" dt="2024-02-07T13:25:05.974" v="32" actId="478"/>
          <ac:spMkLst>
            <pc:docMk/>
            <pc:sldMk cId="4159542522" sldId="352"/>
            <ac:spMk id="9" creationId="{2E03B6FD-1CAE-E6BF-138C-AA2D87FA52FE}"/>
          </ac:spMkLst>
        </pc:spChg>
        <pc:picChg chg="add del mod">
          <ac:chgData name="Ambre CHRETIEN" userId="4afe2b83-e137-4043-aaca-9f6744bbf342" providerId="ADAL" clId="{C0EF56B6-9923-4432-AE4D-53CDFA3787B8}" dt="2024-02-07T14:22:11.419" v="184" actId="478"/>
          <ac:picMkLst>
            <pc:docMk/>
            <pc:sldMk cId="4159542522" sldId="352"/>
            <ac:picMk id="3" creationId="{ADC26576-A940-6A60-53EC-1DBA2F5B2C88}"/>
          </ac:picMkLst>
        </pc:picChg>
        <pc:picChg chg="add mod">
          <ac:chgData name="Ambre CHRETIEN" userId="4afe2b83-e137-4043-aaca-9f6744bbf342" providerId="ADAL" clId="{C0EF56B6-9923-4432-AE4D-53CDFA3787B8}" dt="2024-02-07T14:22:13.284" v="185" actId="1076"/>
          <ac:picMkLst>
            <pc:docMk/>
            <pc:sldMk cId="4159542522" sldId="352"/>
            <ac:picMk id="5" creationId="{B25CA16D-1D5D-7E03-538A-4AFCD8221AA4}"/>
          </ac:picMkLst>
        </pc:picChg>
      </pc:sldChg>
      <pc:sldChg chg="addSp delSp modSp mod">
        <pc:chgData name="Ambre CHRETIEN" userId="4afe2b83-e137-4043-aaca-9f6744bbf342" providerId="ADAL" clId="{C0EF56B6-9923-4432-AE4D-53CDFA3787B8}" dt="2024-02-07T13:25:21.649" v="36"/>
        <pc:sldMkLst>
          <pc:docMk/>
          <pc:sldMk cId="2068047137" sldId="353"/>
        </pc:sldMkLst>
        <pc:spChg chg="del">
          <ac:chgData name="Ambre CHRETIEN" userId="4afe2b83-e137-4043-aaca-9f6744bbf342" providerId="ADAL" clId="{C0EF56B6-9923-4432-AE4D-53CDFA3787B8}" dt="2024-02-07T13:25:21.365" v="35" actId="478"/>
          <ac:spMkLst>
            <pc:docMk/>
            <pc:sldMk cId="2068047137" sldId="353"/>
            <ac:spMk id="18" creationId="{492E4F6C-8DED-EF1B-947D-9EA197A3D50D}"/>
          </ac:spMkLst>
        </pc:spChg>
        <pc:picChg chg="add mod">
          <ac:chgData name="Ambre CHRETIEN" userId="4afe2b83-e137-4043-aaca-9f6744bbf342" providerId="ADAL" clId="{C0EF56B6-9923-4432-AE4D-53CDFA3787B8}" dt="2024-02-07T13:25:21.649" v="36"/>
          <ac:picMkLst>
            <pc:docMk/>
            <pc:sldMk cId="2068047137" sldId="353"/>
            <ac:picMk id="10" creationId="{9F45E16D-E53C-5FE5-A969-4486EC417354}"/>
          </ac:picMkLst>
        </pc:picChg>
      </pc:sldChg>
      <pc:sldChg chg="addSp delSp modSp mod">
        <pc:chgData name="Ambre CHRETIEN" userId="4afe2b83-e137-4043-aaca-9f6744bbf342" providerId="ADAL" clId="{C0EF56B6-9923-4432-AE4D-53CDFA3787B8}" dt="2024-02-07T13:25:39.467" v="41" actId="1076"/>
        <pc:sldMkLst>
          <pc:docMk/>
          <pc:sldMk cId="722115095" sldId="354"/>
        </pc:sldMkLst>
        <pc:spChg chg="del">
          <ac:chgData name="Ambre CHRETIEN" userId="4afe2b83-e137-4043-aaca-9f6744bbf342" providerId="ADAL" clId="{C0EF56B6-9923-4432-AE4D-53CDFA3787B8}" dt="2024-02-07T13:25:37.043" v="40" actId="478"/>
          <ac:spMkLst>
            <pc:docMk/>
            <pc:sldMk cId="722115095" sldId="354"/>
            <ac:spMk id="9" creationId="{137B8DB3-935B-6335-7935-F972B8F0D4E2}"/>
          </ac:spMkLst>
        </pc:spChg>
        <pc:spChg chg="add mod">
          <ac:chgData name="Ambre CHRETIEN" userId="4afe2b83-e137-4043-aaca-9f6744bbf342" providerId="ADAL" clId="{C0EF56B6-9923-4432-AE4D-53CDFA3787B8}" dt="2024-02-07T13:25:29.118" v="37"/>
          <ac:spMkLst>
            <pc:docMk/>
            <pc:sldMk cId="722115095" sldId="354"/>
            <ac:spMk id="11" creationId="{1FCCF201-5097-E46C-4762-4D18B1550FC3}"/>
          </ac:spMkLst>
        </pc:spChg>
        <pc:picChg chg="add mod">
          <ac:chgData name="Ambre CHRETIEN" userId="4afe2b83-e137-4043-aaca-9f6744bbf342" providerId="ADAL" clId="{C0EF56B6-9923-4432-AE4D-53CDFA3787B8}" dt="2024-02-07T13:25:39.467" v="41" actId="1076"/>
          <ac:picMkLst>
            <pc:docMk/>
            <pc:sldMk cId="722115095" sldId="354"/>
            <ac:picMk id="13" creationId="{C9D4BC05-9EC9-4EDD-B3D8-6AE7632D1729}"/>
          </ac:picMkLst>
        </pc:picChg>
      </pc:sldChg>
      <pc:sldChg chg="addSp delSp modSp mod">
        <pc:chgData name="Ambre CHRETIEN" userId="4afe2b83-e137-4043-aaca-9f6744bbf342" providerId="ADAL" clId="{C0EF56B6-9923-4432-AE4D-53CDFA3787B8}" dt="2024-02-07T13:25:45.657" v="43"/>
        <pc:sldMkLst>
          <pc:docMk/>
          <pc:sldMk cId="4088776787" sldId="355"/>
        </pc:sldMkLst>
        <pc:spChg chg="del">
          <ac:chgData name="Ambre CHRETIEN" userId="4afe2b83-e137-4043-aaca-9f6744bbf342" providerId="ADAL" clId="{C0EF56B6-9923-4432-AE4D-53CDFA3787B8}" dt="2024-02-07T13:25:45.403" v="42" actId="478"/>
          <ac:spMkLst>
            <pc:docMk/>
            <pc:sldMk cId="4088776787" sldId="355"/>
            <ac:spMk id="18" creationId="{AD6EB155-45F1-569D-02E0-9E349DF1F0CF}"/>
          </ac:spMkLst>
        </pc:spChg>
        <pc:picChg chg="add mod">
          <ac:chgData name="Ambre CHRETIEN" userId="4afe2b83-e137-4043-aaca-9f6744bbf342" providerId="ADAL" clId="{C0EF56B6-9923-4432-AE4D-53CDFA3787B8}" dt="2024-02-07T13:25:45.657" v="43"/>
          <ac:picMkLst>
            <pc:docMk/>
            <pc:sldMk cId="4088776787" sldId="355"/>
            <ac:picMk id="14" creationId="{39A9F581-956C-8F8C-E50E-9A1C099CF40B}"/>
          </ac:picMkLst>
        </pc:picChg>
      </pc:sldChg>
      <pc:sldChg chg="addSp delSp modSp mod">
        <pc:chgData name="Ambre CHRETIEN" userId="4afe2b83-e137-4043-aaca-9f6744bbf342" providerId="ADAL" clId="{C0EF56B6-9923-4432-AE4D-53CDFA3787B8}" dt="2024-02-07T13:43:13.548" v="170"/>
        <pc:sldMkLst>
          <pc:docMk/>
          <pc:sldMk cId="3950653603" sldId="356"/>
        </pc:sldMkLst>
        <pc:spChg chg="del">
          <ac:chgData name="Ambre CHRETIEN" userId="4afe2b83-e137-4043-aaca-9f6744bbf342" providerId="ADAL" clId="{C0EF56B6-9923-4432-AE4D-53CDFA3787B8}" dt="2024-02-07T13:25:53.876" v="44" actId="21"/>
          <ac:spMkLst>
            <pc:docMk/>
            <pc:sldMk cId="3950653603" sldId="356"/>
            <ac:spMk id="9" creationId="{3086810B-07FA-52A5-3B70-FE463F99DDC0}"/>
          </ac:spMkLst>
        </pc:spChg>
        <pc:spChg chg="add mod">
          <ac:chgData name="Ambre CHRETIEN" userId="4afe2b83-e137-4043-aaca-9f6744bbf342" providerId="ADAL" clId="{C0EF56B6-9923-4432-AE4D-53CDFA3787B8}" dt="2024-02-07T13:25:54.853" v="45"/>
          <ac:spMkLst>
            <pc:docMk/>
            <pc:sldMk cId="3950653603" sldId="356"/>
            <ac:spMk id="62" creationId="{3086810B-07FA-52A5-3B70-FE463F99DDC0}"/>
          </ac:spMkLst>
        </pc:spChg>
        <pc:spChg chg="add mod">
          <ac:chgData name="Ambre CHRETIEN" userId="4afe2b83-e137-4043-aaca-9f6744bbf342" providerId="ADAL" clId="{C0EF56B6-9923-4432-AE4D-53CDFA3787B8}" dt="2024-02-07T13:42:48.299" v="167"/>
          <ac:spMkLst>
            <pc:docMk/>
            <pc:sldMk cId="3950653603" sldId="356"/>
            <ac:spMk id="65" creationId="{B241D5C0-79A8-5CB9-F33A-584F656CB53F}"/>
          </ac:spMkLst>
        </pc:spChg>
        <pc:spChg chg="add mod">
          <ac:chgData name="Ambre CHRETIEN" userId="4afe2b83-e137-4043-aaca-9f6744bbf342" providerId="ADAL" clId="{C0EF56B6-9923-4432-AE4D-53CDFA3787B8}" dt="2024-02-07T13:43:04.273" v="169"/>
          <ac:spMkLst>
            <pc:docMk/>
            <pc:sldMk cId="3950653603" sldId="356"/>
            <ac:spMk id="67" creationId="{CD9BA50F-B95B-C145-9A0B-B7D577F30690}"/>
          </ac:spMkLst>
        </pc:spChg>
        <pc:picChg chg="del">
          <ac:chgData name="Ambre CHRETIEN" userId="4afe2b83-e137-4043-aaca-9f6744bbf342" providerId="ADAL" clId="{C0EF56B6-9923-4432-AE4D-53CDFA3787B8}" dt="2024-02-07T13:42:48.027" v="166" actId="478"/>
          <ac:picMkLst>
            <pc:docMk/>
            <pc:sldMk cId="3950653603" sldId="356"/>
            <ac:picMk id="5" creationId="{70BEFBC7-3D17-FDAF-51C2-4563002D3C09}"/>
          </ac:picMkLst>
        </pc:picChg>
        <pc:picChg chg="del">
          <ac:chgData name="Ambre CHRETIEN" userId="4afe2b83-e137-4043-aaca-9f6744bbf342" providerId="ADAL" clId="{C0EF56B6-9923-4432-AE4D-53CDFA3787B8}" dt="2024-02-07T13:43:03.898" v="168" actId="478"/>
          <ac:picMkLst>
            <pc:docMk/>
            <pc:sldMk cId="3950653603" sldId="356"/>
            <ac:picMk id="53" creationId="{55DF1018-6FED-3E57-1CBC-571C688859DB}"/>
          </ac:picMkLst>
        </pc:picChg>
        <pc:picChg chg="del">
          <ac:chgData name="Ambre CHRETIEN" userId="4afe2b83-e137-4043-aaca-9f6744bbf342" providerId="ADAL" clId="{C0EF56B6-9923-4432-AE4D-53CDFA3787B8}" dt="2024-02-07T13:43:03.898" v="168" actId="478"/>
          <ac:picMkLst>
            <pc:docMk/>
            <pc:sldMk cId="3950653603" sldId="356"/>
            <ac:picMk id="55" creationId="{EDFF87FC-9D66-0D46-FFA8-CF69118C5A1E}"/>
          </ac:picMkLst>
        </pc:picChg>
        <pc:picChg chg="del">
          <ac:chgData name="Ambre CHRETIEN" userId="4afe2b83-e137-4043-aaca-9f6744bbf342" providerId="ADAL" clId="{C0EF56B6-9923-4432-AE4D-53CDFA3787B8}" dt="2024-02-07T13:43:03.898" v="168" actId="478"/>
          <ac:picMkLst>
            <pc:docMk/>
            <pc:sldMk cId="3950653603" sldId="356"/>
            <ac:picMk id="57" creationId="{46014A5E-2E80-78B9-BC4F-BA5570BB5107}"/>
          </ac:picMkLst>
        </pc:picChg>
        <pc:picChg chg="del">
          <ac:chgData name="Ambre CHRETIEN" userId="4afe2b83-e137-4043-aaca-9f6744bbf342" providerId="ADAL" clId="{C0EF56B6-9923-4432-AE4D-53CDFA3787B8}" dt="2024-02-07T13:43:03.898" v="168" actId="478"/>
          <ac:picMkLst>
            <pc:docMk/>
            <pc:sldMk cId="3950653603" sldId="356"/>
            <ac:picMk id="59" creationId="{736DF102-5436-6C7D-CBFF-94F528045E5B}"/>
          </ac:picMkLst>
        </pc:picChg>
        <pc:picChg chg="add mod">
          <ac:chgData name="Ambre CHRETIEN" userId="4afe2b83-e137-4043-aaca-9f6744bbf342" providerId="ADAL" clId="{C0EF56B6-9923-4432-AE4D-53CDFA3787B8}" dt="2024-02-07T13:26:01.776" v="47" actId="1076"/>
          <ac:picMkLst>
            <pc:docMk/>
            <pc:sldMk cId="3950653603" sldId="356"/>
            <ac:picMk id="63" creationId="{D44FF932-FA64-0F9F-4A55-132CBD2F72F1}"/>
          </ac:picMkLst>
        </pc:picChg>
        <pc:picChg chg="add mod">
          <ac:chgData name="Ambre CHRETIEN" userId="4afe2b83-e137-4043-aaca-9f6744bbf342" providerId="ADAL" clId="{C0EF56B6-9923-4432-AE4D-53CDFA3787B8}" dt="2024-02-07T13:42:48.299" v="167"/>
          <ac:picMkLst>
            <pc:docMk/>
            <pc:sldMk cId="3950653603" sldId="356"/>
            <ac:picMk id="64" creationId="{F2A8F123-FA31-7B8A-E1A4-21B4E3033D0C}"/>
          </ac:picMkLst>
        </pc:picChg>
        <pc:picChg chg="add mod">
          <ac:chgData name="Ambre CHRETIEN" userId="4afe2b83-e137-4043-aaca-9f6744bbf342" providerId="ADAL" clId="{C0EF56B6-9923-4432-AE4D-53CDFA3787B8}" dt="2024-02-07T13:43:04.273" v="169"/>
          <ac:picMkLst>
            <pc:docMk/>
            <pc:sldMk cId="3950653603" sldId="356"/>
            <ac:picMk id="66" creationId="{74FFCAD6-63A1-02C7-8848-307DC9A7260C}"/>
          </ac:picMkLst>
        </pc:picChg>
        <pc:picChg chg="add mod">
          <ac:chgData name="Ambre CHRETIEN" userId="4afe2b83-e137-4043-aaca-9f6744bbf342" providerId="ADAL" clId="{C0EF56B6-9923-4432-AE4D-53CDFA3787B8}" dt="2024-02-07T13:43:13.548" v="170"/>
          <ac:picMkLst>
            <pc:docMk/>
            <pc:sldMk cId="3950653603" sldId="356"/>
            <ac:picMk id="68" creationId="{209DF4FD-7827-1CAB-6B16-B53953573316}"/>
          </ac:picMkLst>
        </pc:picChg>
        <pc:picChg chg="add mod">
          <ac:chgData name="Ambre CHRETIEN" userId="4afe2b83-e137-4043-aaca-9f6744bbf342" providerId="ADAL" clId="{C0EF56B6-9923-4432-AE4D-53CDFA3787B8}" dt="2024-02-07T13:43:13.548" v="170"/>
          <ac:picMkLst>
            <pc:docMk/>
            <pc:sldMk cId="3950653603" sldId="356"/>
            <ac:picMk id="69" creationId="{E41CE8D0-A319-3272-3F21-965C4A8E21FE}"/>
          </ac:picMkLst>
        </pc:picChg>
        <pc:picChg chg="add mod">
          <ac:chgData name="Ambre CHRETIEN" userId="4afe2b83-e137-4043-aaca-9f6744bbf342" providerId="ADAL" clId="{C0EF56B6-9923-4432-AE4D-53CDFA3787B8}" dt="2024-02-07T13:43:13.548" v="170"/>
          <ac:picMkLst>
            <pc:docMk/>
            <pc:sldMk cId="3950653603" sldId="356"/>
            <ac:picMk id="70" creationId="{5B974B04-BAFE-8A55-798F-74E718EE2800}"/>
          </ac:picMkLst>
        </pc:picChg>
        <pc:picChg chg="add mod">
          <ac:chgData name="Ambre CHRETIEN" userId="4afe2b83-e137-4043-aaca-9f6744bbf342" providerId="ADAL" clId="{C0EF56B6-9923-4432-AE4D-53CDFA3787B8}" dt="2024-02-07T13:43:13.548" v="170"/>
          <ac:picMkLst>
            <pc:docMk/>
            <pc:sldMk cId="3950653603" sldId="356"/>
            <ac:picMk id="71" creationId="{52D84D5D-46C0-F91B-73E5-A9AED1C74FA1}"/>
          </ac:picMkLst>
        </pc:picChg>
      </pc:sldChg>
      <pc:sldChg chg="addSp delSp modSp mod">
        <pc:chgData name="Ambre CHRETIEN" userId="4afe2b83-e137-4043-aaca-9f6744bbf342" providerId="ADAL" clId="{C0EF56B6-9923-4432-AE4D-53CDFA3787B8}" dt="2024-02-07T13:43:42.197" v="174"/>
        <pc:sldMkLst>
          <pc:docMk/>
          <pc:sldMk cId="420391094" sldId="357"/>
        </pc:sldMkLst>
        <pc:spChg chg="del">
          <ac:chgData name="Ambre CHRETIEN" userId="4afe2b83-e137-4043-aaca-9f6744bbf342" providerId="ADAL" clId="{C0EF56B6-9923-4432-AE4D-53CDFA3787B8}" dt="2024-02-07T13:43:34.533" v="171" actId="478"/>
          <ac:spMkLst>
            <pc:docMk/>
            <pc:sldMk cId="420391094" sldId="357"/>
            <ac:spMk id="2" creationId="{2EF5F29C-F200-CCB4-64AC-A26C2A5088BD}"/>
          </ac:spMkLst>
        </pc:spChg>
        <pc:spChg chg="del mod">
          <ac:chgData name="Ambre CHRETIEN" userId="4afe2b83-e137-4043-aaca-9f6744bbf342" providerId="ADAL" clId="{C0EF56B6-9923-4432-AE4D-53CDFA3787B8}" dt="2024-02-07T13:43:34.533" v="171" actId="478"/>
          <ac:spMkLst>
            <pc:docMk/>
            <pc:sldMk cId="420391094" sldId="357"/>
            <ac:spMk id="3" creationId="{DB22083A-6E30-7DB7-B0AB-8783AD02FA56}"/>
          </ac:spMkLst>
        </pc:spChg>
        <pc:spChg chg="del">
          <ac:chgData name="Ambre CHRETIEN" userId="4afe2b83-e137-4043-aaca-9f6744bbf342" providerId="ADAL" clId="{C0EF56B6-9923-4432-AE4D-53CDFA3787B8}" dt="2024-02-07T13:43:41.828" v="173" actId="478"/>
          <ac:spMkLst>
            <pc:docMk/>
            <pc:sldMk cId="420391094" sldId="357"/>
            <ac:spMk id="5" creationId="{02A7FFF6-ACD2-8772-BC6B-D4A489FFF673}"/>
          </ac:spMkLst>
        </pc:spChg>
        <pc:spChg chg="del">
          <ac:chgData name="Ambre CHRETIEN" userId="4afe2b83-e137-4043-aaca-9f6744bbf342" providerId="ADAL" clId="{C0EF56B6-9923-4432-AE4D-53CDFA3787B8}" dt="2024-02-07T13:33:31.026" v="118" actId="478"/>
          <ac:spMkLst>
            <pc:docMk/>
            <pc:sldMk cId="420391094" sldId="357"/>
            <ac:spMk id="6" creationId="{B3D9234F-04D7-CD7D-9E74-07847CFAABE7}"/>
          </ac:spMkLst>
        </pc:spChg>
        <pc:spChg chg="del">
          <ac:chgData name="Ambre CHRETIEN" userId="4afe2b83-e137-4043-aaca-9f6744bbf342" providerId="ADAL" clId="{C0EF56B6-9923-4432-AE4D-53CDFA3787B8}" dt="2024-02-07T13:43:34.533" v="171" actId="478"/>
          <ac:spMkLst>
            <pc:docMk/>
            <pc:sldMk cId="420391094" sldId="357"/>
            <ac:spMk id="7" creationId="{1A7CC6D5-FFD1-5E70-D5FC-784B4F883C48}"/>
          </ac:spMkLst>
        </pc:spChg>
        <pc:spChg chg="del">
          <ac:chgData name="Ambre CHRETIEN" userId="4afe2b83-e137-4043-aaca-9f6744bbf342" providerId="ADAL" clId="{C0EF56B6-9923-4432-AE4D-53CDFA3787B8}" dt="2024-02-07T13:32:12.949" v="95" actId="478"/>
          <ac:spMkLst>
            <pc:docMk/>
            <pc:sldMk cId="420391094" sldId="357"/>
            <ac:spMk id="8" creationId="{2F93FD07-F096-DCCB-6CCC-DB3FF4B23424}"/>
          </ac:spMkLst>
        </pc:spChg>
        <pc:spChg chg="del">
          <ac:chgData name="Ambre CHRETIEN" userId="4afe2b83-e137-4043-aaca-9f6744bbf342" providerId="ADAL" clId="{C0EF56B6-9923-4432-AE4D-53CDFA3787B8}" dt="2024-02-07T13:43:41.828" v="173" actId="478"/>
          <ac:spMkLst>
            <pc:docMk/>
            <pc:sldMk cId="420391094" sldId="357"/>
            <ac:spMk id="12" creationId="{D88AD7B5-4BF2-F697-239A-A57924A72634}"/>
          </ac:spMkLst>
        </pc:spChg>
        <pc:spChg chg="del">
          <ac:chgData name="Ambre CHRETIEN" userId="4afe2b83-e137-4043-aaca-9f6744bbf342" providerId="ADAL" clId="{C0EF56B6-9923-4432-AE4D-53CDFA3787B8}" dt="2024-02-07T13:33:41.102" v="120" actId="478"/>
          <ac:spMkLst>
            <pc:docMk/>
            <pc:sldMk cId="420391094" sldId="357"/>
            <ac:spMk id="14" creationId="{F3862EC7-5D7C-ABFC-2FC5-789708D037A6}"/>
          </ac:spMkLst>
        </pc:spChg>
        <pc:spChg chg="del mod">
          <ac:chgData name="Ambre CHRETIEN" userId="4afe2b83-e137-4043-aaca-9f6744bbf342" providerId="ADAL" clId="{C0EF56B6-9923-4432-AE4D-53CDFA3787B8}" dt="2024-02-07T13:43:34.533" v="171" actId="478"/>
          <ac:spMkLst>
            <pc:docMk/>
            <pc:sldMk cId="420391094" sldId="357"/>
            <ac:spMk id="15" creationId="{728BE40D-F419-69D8-4364-1B019F30045C}"/>
          </ac:spMkLst>
        </pc:spChg>
        <pc:spChg chg="del mod">
          <ac:chgData name="Ambre CHRETIEN" userId="4afe2b83-e137-4043-aaca-9f6744bbf342" providerId="ADAL" clId="{C0EF56B6-9923-4432-AE4D-53CDFA3787B8}" dt="2024-02-07T13:43:38.811" v="172" actId="478"/>
          <ac:spMkLst>
            <pc:docMk/>
            <pc:sldMk cId="420391094" sldId="357"/>
            <ac:spMk id="16" creationId="{6921AF89-3373-E3CD-CCAA-9805C212B703}"/>
          </ac:spMkLst>
        </pc:spChg>
        <pc:spChg chg="del mod">
          <ac:chgData name="Ambre CHRETIEN" userId="4afe2b83-e137-4043-aaca-9f6744bbf342" providerId="ADAL" clId="{C0EF56B6-9923-4432-AE4D-53CDFA3787B8}" dt="2024-02-07T13:43:34.533" v="171" actId="478"/>
          <ac:spMkLst>
            <pc:docMk/>
            <pc:sldMk cId="420391094" sldId="357"/>
            <ac:spMk id="17" creationId="{C175896F-4ACF-FA1C-9CFF-1F4A6A30E3E9}"/>
          </ac:spMkLst>
        </pc:spChg>
        <pc:spChg chg="del">
          <ac:chgData name="Ambre CHRETIEN" userId="4afe2b83-e137-4043-aaca-9f6744bbf342" providerId="ADAL" clId="{C0EF56B6-9923-4432-AE4D-53CDFA3787B8}" dt="2024-02-07T13:26:10.246" v="48" actId="478"/>
          <ac:spMkLst>
            <pc:docMk/>
            <pc:sldMk cId="420391094" sldId="357"/>
            <ac:spMk id="18" creationId="{C904240F-C56C-6936-F007-DC1F62CBA1B7}"/>
          </ac:spMkLst>
        </pc:spChg>
        <pc:spChg chg="del mod">
          <ac:chgData name="Ambre CHRETIEN" userId="4afe2b83-e137-4043-aaca-9f6744bbf342" providerId="ADAL" clId="{C0EF56B6-9923-4432-AE4D-53CDFA3787B8}" dt="2024-02-07T13:43:38.811" v="172" actId="478"/>
          <ac:spMkLst>
            <pc:docMk/>
            <pc:sldMk cId="420391094" sldId="357"/>
            <ac:spMk id="19" creationId="{43AF053A-B786-8EF9-34EB-31B702E80B9F}"/>
          </ac:spMkLst>
        </pc:spChg>
        <pc:spChg chg="del">
          <ac:chgData name="Ambre CHRETIEN" userId="4afe2b83-e137-4043-aaca-9f6744bbf342" providerId="ADAL" clId="{C0EF56B6-9923-4432-AE4D-53CDFA3787B8}" dt="2024-02-07T13:43:34.533" v="171" actId="478"/>
          <ac:spMkLst>
            <pc:docMk/>
            <pc:sldMk cId="420391094" sldId="357"/>
            <ac:spMk id="24" creationId="{DF0126DB-CA8B-D574-523D-F61FE62232BC}"/>
          </ac:spMkLst>
        </pc:spChg>
        <pc:spChg chg="add del mod">
          <ac:chgData name="Ambre CHRETIEN" userId="4afe2b83-e137-4043-aaca-9f6744bbf342" providerId="ADAL" clId="{C0EF56B6-9923-4432-AE4D-53CDFA3787B8}" dt="2024-02-07T13:32:33.395" v="113" actId="478"/>
          <ac:spMkLst>
            <pc:docMk/>
            <pc:sldMk cId="420391094" sldId="357"/>
            <ac:spMk id="25" creationId="{5CB55257-552C-7C36-026B-AB527AFF406A}"/>
          </ac:spMkLst>
        </pc:spChg>
        <pc:spChg chg="del mod">
          <ac:chgData name="Ambre CHRETIEN" userId="4afe2b83-e137-4043-aaca-9f6744bbf342" providerId="ADAL" clId="{C0EF56B6-9923-4432-AE4D-53CDFA3787B8}" dt="2024-02-07T13:43:34.533" v="171" actId="478"/>
          <ac:spMkLst>
            <pc:docMk/>
            <pc:sldMk cId="420391094" sldId="357"/>
            <ac:spMk id="26" creationId="{9D8AB8A7-5CFE-4A87-E826-4C4F0942256A}"/>
          </ac:spMkLst>
        </pc:spChg>
        <pc:spChg chg="del">
          <ac:chgData name="Ambre CHRETIEN" userId="4afe2b83-e137-4043-aaca-9f6744bbf342" providerId="ADAL" clId="{C0EF56B6-9923-4432-AE4D-53CDFA3787B8}" dt="2024-02-07T13:26:18.544" v="50" actId="21"/>
          <ac:spMkLst>
            <pc:docMk/>
            <pc:sldMk cId="420391094" sldId="357"/>
            <ac:spMk id="28" creationId="{DF06BEDA-C117-B634-D2E2-67516EB2709C}"/>
          </ac:spMkLst>
        </pc:spChg>
        <pc:spChg chg="add mod">
          <ac:chgData name="Ambre CHRETIEN" userId="4afe2b83-e137-4043-aaca-9f6744bbf342" providerId="ADAL" clId="{C0EF56B6-9923-4432-AE4D-53CDFA3787B8}" dt="2024-02-07T13:26:19.431" v="51"/>
          <ac:spMkLst>
            <pc:docMk/>
            <pc:sldMk cId="420391094" sldId="357"/>
            <ac:spMk id="30" creationId="{DF06BEDA-C117-B634-D2E2-67516EB2709C}"/>
          </ac:spMkLst>
        </pc:spChg>
        <pc:spChg chg="add del mod ord">
          <ac:chgData name="Ambre CHRETIEN" userId="4afe2b83-e137-4043-aaca-9f6744bbf342" providerId="ADAL" clId="{C0EF56B6-9923-4432-AE4D-53CDFA3787B8}" dt="2024-02-07T13:43:34.533" v="171" actId="478"/>
          <ac:spMkLst>
            <pc:docMk/>
            <pc:sldMk cId="420391094" sldId="357"/>
            <ac:spMk id="32" creationId="{CF5C7A5E-66FC-F7B2-D4D2-0A65AA2624CB}"/>
          </ac:spMkLst>
        </pc:spChg>
        <pc:spChg chg="add del mod">
          <ac:chgData name="Ambre CHRETIEN" userId="4afe2b83-e137-4043-aaca-9f6744bbf342" providerId="ADAL" clId="{C0EF56B6-9923-4432-AE4D-53CDFA3787B8}" dt="2024-02-07T13:43:34.533" v="171" actId="478"/>
          <ac:spMkLst>
            <pc:docMk/>
            <pc:sldMk cId="420391094" sldId="357"/>
            <ac:spMk id="33" creationId="{6C2EDF68-A71F-3568-BBA9-87106A75CE21}"/>
          </ac:spMkLst>
        </pc:spChg>
        <pc:spChg chg="add del mod">
          <ac:chgData name="Ambre CHRETIEN" userId="4afe2b83-e137-4043-aaca-9f6744bbf342" providerId="ADAL" clId="{C0EF56B6-9923-4432-AE4D-53CDFA3787B8}" dt="2024-02-07T13:43:41.828" v="173" actId="478"/>
          <ac:spMkLst>
            <pc:docMk/>
            <pc:sldMk cId="420391094" sldId="357"/>
            <ac:spMk id="34" creationId="{7418B42A-D217-6224-1A70-37403E012A4E}"/>
          </ac:spMkLst>
        </pc:spChg>
        <pc:spChg chg="add del mod">
          <ac:chgData name="Ambre CHRETIEN" userId="4afe2b83-e137-4043-aaca-9f6744bbf342" providerId="ADAL" clId="{C0EF56B6-9923-4432-AE4D-53CDFA3787B8}" dt="2024-02-07T13:43:41.828" v="173" actId="478"/>
          <ac:spMkLst>
            <pc:docMk/>
            <pc:sldMk cId="420391094" sldId="357"/>
            <ac:spMk id="35" creationId="{A04A5817-577F-4E00-C96D-84AF8530907D}"/>
          </ac:spMkLst>
        </pc:spChg>
        <pc:spChg chg="add del mod">
          <ac:chgData name="Ambre CHRETIEN" userId="4afe2b83-e137-4043-aaca-9f6744bbf342" providerId="ADAL" clId="{C0EF56B6-9923-4432-AE4D-53CDFA3787B8}" dt="2024-02-07T13:43:34.533" v="171" actId="478"/>
          <ac:spMkLst>
            <pc:docMk/>
            <pc:sldMk cId="420391094" sldId="357"/>
            <ac:spMk id="36" creationId="{2F67BD70-6A9A-0B09-DAB8-620E7D20EC25}"/>
          </ac:spMkLst>
        </pc:spChg>
        <pc:spChg chg="add mod">
          <ac:chgData name="Ambre CHRETIEN" userId="4afe2b83-e137-4043-aaca-9f6744bbf342" providerId="ADAL" clId="{C0EF56B6-9923-4432-AE4D-53CDFA3787B8}" dt="2024-02-07T13:43:42.197" v="174"/>
          <ac:spMkLst>
            <pc:docMk/>
            <pc:sldMk cId="420391094" sldId="357"/>
            <ac:spMk id="37" creationId="{41AD964C-D24E-BD98-8028-043FC3FFDE03}"/>
          </ac:spMkLst>
        </pc:spChg>
        <pc:spChg chg="add mod">
          <ac:chgData name="Ambre CHRETIEN" userId="4afe2b83-e137-4043-aaca-9f6744bbf342" providerId="ADAL" clId="{C0EF56B6-9923-4432-AE4D-53CDFA3787B8}" dt="2024-02-07T13:43:42.197" v="174"/>
          <ac:spMkLst>
            <pc:docMk/>
            <pc:sldMk cId="420391094" sldId="357"/>
            <ac:spMk id="38" creationId="{774E97A4-F2CE-7411-2F60-5E682FD8BDFC}"/>
          </ac:spMkLst>
        </pc:spChg>
        <pc:spChg chg="add mod">
          <ac:chgData name="Ambre CHRETIEN" userId="4afe2b83-e137-4043-aaca-9f6744bbf342" providerId="ADAL" clId="{C0EF56B6-9923-4432-AE4D-53CDFA3787B8}" dt="2024-02-07T13:43:42.197" v="174"/>
          <ac:spMkLst>
            <pc:docMk/>
            <pc:sldMk cId="420391094" sldId="357"/>
            <ac:spMk id="39" creationId="{EDC03C00-F099-3754-FE7B-BC93B2B9C031}"/>
          </ac:spMkLst>
        </pc:spChg>
        <pc:spChg chg="add mod">
          <ac:chgData name="Ambre CHRETIEN" userId="4afe2b83-e137-4043-aaca-9f6744bbf342" providerId="ADAL" clId="{C0EF56B6-9923-4432-AE4D-53CDFA3787B8}" dt="2024-02-07T13:43:42.197" v="174"/>
          <ac:spMkLst>
            <pc:docMk/>
            <pc:sldMk cId="420391094" sldId="357"/>
            <ac:spMk id="40" creationId="{FD14EB94-3DE0-8885-B770-DE122A32E142}"/>
          </ac:spMkLst>
        </pc:spChg>
        <pc:spChg chg="add mod">
          <ac:chgData name="Ambre CHRETIEN" userId="4afe2b83-e137-4043-aaca-9f6744bbf342" providerId="ADAL" clId="{C0EF56B6-9923-4432-AE4D-53CDFA3787B8}" dt="2024-02-07T13:43:42.197" v="174"/>
          <ac:spMkLst>
            <pc:docMk/>
            <pc:sldMk cId="420391094" sldId="357"/>
            <ac:spMk id="41" creationId="{0E787EA7-7460-5C4C-72E9-7686F1C0E2F8}"/>
          </ac:spMkLst>
        </pc:spChg>
        <pc:spChg chg="add mod">
          <ac:chgData name="Ambre CHRETIEN" userId="4afe2b83-e137-4043-aaca-9f6744bbf342" providerId="ADAL" clId="{C0EF56B6-9923-4432-AE4D-53CDFA3787B8}" dt="2024-02-07T13:43:42.197" v="174"/>
          <ac:spMkLst>
            <pc:docMk/>
            <pc:sldMk cId="420391094" sldId="357"/>
            <ac:spMk id="42" creationId="{8618A5FA-F32B-EDAA-1B6D-7A8A54B01BD1}"/>
          </ac:spMkLst>
        </pc:spChg>
        <pc:spChg chg="add mod">
          <ac:chgData name="Ambre CHRETIEN" userId="4afe2b83-e137-4043-aaca-9f6744bbf342" providerId="ADAL" clId="{C0EF56B6-9923-4432-AE4D-53CDFA3787B8}" dt="2024-02-07T13:43:42.197" v="174"/>
          <ac:spMkLst>
            <pc:docMk/>
            <pc:sldMk cId="420391094" sldId="357"/>
            <ac:spMk id="43" creationId="{F4B0F6B6-5B86-7189-143D-33C90ED288DE}"/>
          </ac:spMkLst>
        </pc:spChg>
        <pc:spChg chg="add mod">
          <ac:chgData name="Ambre CHRETIEN" userId="4afe2b83-e137-4043-aaca-9f6744bbf342" providerId="ADAL" clId="{C0EF56B6-9923-4432-AE4D-53CDFA3787B8}" dt="2024-02-07T13:43:42.197" v="174"/>
          <ac:spMkLst>
            <pc:docMk/>
            <pc:sldMk cId="420391094" sldId="357"/>
            <ac:spMk id="44" creationId="{BF60B656-DE78-FAD4-6A0B-92F0C6FEEEA1}"/>
          </ac:spMkLst>
        </pc:spChg>
        <pc:spChg chg="add mod">
          <ac:chgData name="Ambre CHRETIEN" userId="4afe2b83-e137-4043-aaca-9f6744bbf342" providerId="ADAL" clId="{C0EF56B6-9923-4432-AE4D-53CDFA3787B8}" dt="2024-02-07T13:43:42.197" v="174"/>
          <ac:spMkLst>
            <pc:docMk/>
            <pc:sldMk cId="420391094" sldId="357"/>
            <ac:spMk id="45" creationId="{41684393-B4DA-29D2-1DDF-644C4DAD01D4}"/>
          </ac:spMkLst>
        </pc:spChg>
        <pc:spChg chg="add mod">
          <ac:chgData name="Ambre CHRETIEN" userId="4afe2b83-e137-4043-aaca-9f6744bbf342" providerId="ADAL" clId="{C0EF56B6-9923-4432-AE4D-53CDFA3787B8}" dt="2024-02-07T13:43:42.197" v="174"/>
          <ac:spMkLst>
            <pc:docMk/>
            <pc:sldMk cId="420391094" sldId="357"/>
            <ac:spMk id="46" creationId="{6C049C38-BD9A-0CCF-FF81-058A0D1F260B}"/>
          </ac:spMkLst>
        </pc:spChg>
        <pc:spChg chg="add mod">
          <ac:chgData name="Ambre CHRETIEN" userId="4afe2b83-e137-4043-aaca-9f6744bbf342" providerId="ADAL" clId="{C0EF56B6-9923-4432-AE4D-53CDFA3787B8}" dt="2024-02-07T13:43:42.197" v="174"/>
          <ac:spMkLst>
            <pc:docMk/>
            <pc:sldMk cId="420391094" sldId="357"/>
            <ac:spMk id="47" creationId="{AB99AF69-BCEF-24AA-83BA-D8C079E3E18E}"/>
          </ac:spMkLst>
        </pc:spChg>
        <pc:spChg chg="add mod">
          <ac:chgData name="Ambre CHRETIEN" userId="4afe2b83-e137-4043-aaca-9f6744bbf342" providerId="ADAL" clId="{C0EF56B6-9923-4432-AE4D-53CDFA3787B8}" dt="2024-02-07T13:43:42.197" v="174"/>
          <ac:spMkLst>
            <pc:docMk/>
            <pc:sldMk cId="420391094" sldId="357"/>
            <ac:spMk id="48" creationId="{B89F52E8-BC0D-38C9-3AFB-328DEE0ACC1C}"/>
          </ac:spMkLst>
        </pc:spChg>
        <pc:spChg chg="add mod">
          <ac:chgData name="Ambre CHRETIEN" userId="4afe2b83-e137-4043-aaca-9f6744bbf342" providerId="ADAL" clId="{C0EF56B6-9923-4432-AE4D-53CDFA3787B8}" dt="2024-02-07T13:43:42.197" v="174"/>
          <ac:spMkLst>
            <pc:docMk/>
            <pc:sldMk cId="420391094" sldId="357"/>
            <ac:spMk id="49" creationId="{5CD9432E-C2AB-B53B-938A-2B2482CFC678}"/>
          </ac:spMkLst>
        </pc:spChg>
        <pc:spChg chg="add mod">
          <ac:chgData name="Ambre CHRETIEN" userId="4afe2b83-e137-4043-aaca-9f6744bbf342" providerId="ADAL" clId="{C0EF56B6-9923-4432-AE4D-53CDFA3787B8}" dt="2024-02-07T13:43:42.197" v="174"/>
          <ac:spMkLst>
            <pc:docMk/>
            <pc:sldMk cId="420391094" sldId="357"/>
            <ac:spMk id="50" creationId="{8092A37A-4F44-7CF5-AB18-F42816AD7990}"/>
          </ac:spMkLst>
        </pc:spChg>
        <pc:spChg chg="add mod">
          <ac:chgData name="Ambre CHRETIEN" userId="4afe2b83-e137-4043-aaca-9f6744bbf342" providerId="ADAL" clId="{C0EF56B6-9923-4432-AE4D-53CDFA3787B8}" dt="2024-02-07T13:43:42.197" v="174"/>
          <ac:spMkLst>
            <pc:docMk/>
            <pc:sldMk cId="420391094" sldId="357"/>
            <ac:spMk id="51" creationId="{5C6156E2-428F-5D61-B793-A150ED00A8B2}"/>
          </ac:spMkLst>
        </pc:spChg>
        <pc:spChg chg="add mod">
          <ac:chgData name="Ambre CHRETIEN" userId="4afe2b83-e137-4043-aaca-9f6744bbf342" providerId="ADAL" clId="{C0EF56B6-9923-4432-AE4D-53CDFA3787B8}" dt="2024-02-07T13:43:42.197" v="174"/>
          <ac:spMkLst>
            <pc:docMk/>
            <pc:sldMk cId="420391094" sldId="357"/>
            <ac:spMk id="53" creationId="{508308DA-22E0-A142-84A7-922354C0D231}"/>
          </ac:spMkLst>
        </pc:spChg>
        <pc:picChg chg="del mod">
          <ac:chgData name="Ambre CHRETIEN" userId="4afe2b83-e137-4043-aaca-9f6744bbf342" providerId="ADAL" clId="{C0EF56B6-9923-4432-AE4D-53CDFA3787B8}" dt="2024-02-07T13:43:34.533" v="171" actId="478"/>
          <ac:picMkLst>
            <pc:docMk/>
            <pc:sldMk cId="420391094" sldId="357"/>
            <ac:picMk id="4" creationId="{F6F83707-AA4A-32AD-0367-8E7BF5B9833A}"/>
          </ac:picMkLst>
        </pc:picChg>
        <pc:picChg chg="del mod">
          <ac:chgData name="Ambre CHRETIEN" userId="4afe2b83-e137-4043-aaca-9f6744bbf342" providerId="ADAL" clId="{C0EF56B6-9923-4432-AE4D-53CDFA3787B8}" dt="2024-02-07T13:43:34.533" v="171" actId="478"/>
          <ac:picMkLst>
            <pc:docMk/>
            <pc:sldMk cId="420391094" sldId="357"/>
            <ac:picMk id="20" creationId="{C5D6836A-D129-2F8C-7E20-CDE18D18B2D6}"/>
          </ac:picMkLst>
        </pc:picChg>
        <pc:picChg chg="del mod ord modCrop">
          <ac:chgData name="Ambre CHRETIEN" userId="4afe2b83-e137-4043-aaca-9f6744bbf342" providerId="ADAL" clId="{C0EF56B6-9923-4432-AE4D-53CDFA3787B8}" dt="2024-02-07T13:43:38.811" v="172" actId="478"/>
          <ac:picMkLst>
            <pc:docMk/>
            <pc:sldMk cId="420391094" sldId="357"/>
            <ac:picMk id="21" creationId="{F4905B6A-5536-9494-95EF-26D20B2DC06C}"/>
          </ac:picMkLst>
        </pc:picChg>
        <pc:picChg chg="del mod ord modCrop">
          <ac:chgData name="Ambre CHRETIEN" userId="4afe2b83-e137-4043-aaca-9f6744bbf342" providerId="ADAL" clId="{C0EF56B6-9923-4432-AE4D-53CDFA3787B8}" dt="2024-02-07T13:43:38.811" v="172" actId="478"/>
          <ac:picMkLst>
            <pc:docMk/>
            <pc:sldMk cId="420391094" sldId="357"/>
            <ac:picMk id="22" creationId="{FE2722A6-0D0D-0D78-3E0F-5A47AFC8DD72}"/>
          </ac:picMkLst>
        </pc:picChg>
        <pc:picChg chg="del mod ord modCrop">
          <ac:chgData name="Ambre CHRETIEN" userId="4afe2b83-e137-4043-aaca-9f6744bbf342" providerId="ADAL" clId="{C0EF56B6-9923-4432-AE4D-53CDFA3787B8}" dt="2024-02-07T13:43:34.533" v="171" actId="478"/>
          <ac:picMkLst>
            <pc:docMk/>
            <pc:sldMk cId="420391094" sldId="357"/>
            <ac:picMk id="27" creationId="{645F3D29-DC77-2A75-A988-895BA1F614B8}"/>
          </ac:picMkLst>
        </pc:picChg>
        <pc:picChg chg="add mod">
          <ac:chgData name="Ambre CHRETIEN" userId="4afe2b83-e137-4043-aaca-9f6744bbf342" providerId="ADAL" clId="{C0EF56B6-9923-4432-AE4D-53CDFA3787B8}" dt="2024-02-07T13:26:10.691" v="49"/>
          <ac:picMkLst>
            <pc:docMk/>
            <pc:sldMk cId="420391094" sldId="357"/>
            <ac:picMk id="29" creationId="{65121D8C-BC10-610D-713C-473DAB95583B}"/>
          </ac:picMkLst>
        </pc:picChg>
        <pc:picChg chg="add mod">
          <ac:chgData name="Ambre CHRETIEN" userId="4afe2b83-e137-4043-aaca-9f6744bbf342" providerId="ADAL" clId="{C0EF56B6-9923-4432-AE4D-53CDFA3787B8}" dt="2024-02-07T13:27:13.523" v="63" actId="1076"/>
          <ac:picMkLst>
            <pc:docMk/>
            <pc:sldMk cId="420391094" sldId="357"/>
            <ac:picMk id="31" creationId="{EDDE3513-3954-FFF7-C925-EA9559547061}"/>
          </ac:picMkLst>
        </pc:picChg>
        <pc:picChg chg="add mod">
          <ac:chgData name="Ambre CHRETIEN" userId="4afe2b83-e137-4043-aaca-9f6744bbf342" providerId="ADAL" clId="{C0EF56B6-9923-4432-AE4D-53CDFA3787B8}" dt="2024-02-07T13:43:42.197" v="174"/>
          <ac:picMkLst>
            <pc:docMk/>
            <pc:sldMk cId="420391094" sldId="357"/>
            <ac:picMk id="52" creationId="{EBBD5BFF-90BD-362E-6604-8A5621B50C9F}"/>
          </ac:picMkLst>
        </pc:picChg>
        <pc:picChg chg="add mod">
          <ac:chgData name="Ambre CHRETIEN" userId="4afe2b83-e137-4043-aaca-9f6744bbf342" providerId="ADAL" clId="{C0EF56B6-9923-4432-AE4D-53CDFA3787B8}" dt="2024-02-07T13:43:42.197" v="174"/>
          <ac:picMkLst>
            <pc:docMk/>
            <pc:sldMk cId="420391094" sldId="357"/>
            <ac:picMk id="54" creationId="{C37800CE-2FA9-0FCF-4941-19FA4927A8FA}"/>
          </ac:picMkLst>
        </pc:picChg>
        <pc:picChg chg="add mod">
          <ac:chgData name="Ambre CHRETIEN" userId="4afe2b83-e137-4043-aaca-9f6744bbf342" providerId="ADAL" clId="{C0EF56B6-9923-4432-AE4D-53CDFA3787B8}" dt="2024-02-07T13:43:42.197" v="174"/>
          <ac:picMkLst>
            <pc:docMk/>
            <pc:sldMk cId="420391094" sldId="357"/>
            <ac:picMk id="55" creationId="{267FA11C-D1A4-E781-9B79-04D9F6C3AE79}"/>
          </ac:picMkLst>
        </pc:picChg>
        <pc:picChg chg="add mod">
          <ac:chgData name="Ambre CHRETIEN" userId="4afe2b83-e137-4043-aaca-9f6744bbf342" providerId="ADAL" clId="{C0EF56B6-9923-4432-AE4D-53CDFA3787B8}" dt="2024-02-07T13:43:42.197" v="174"/>
          <ac:picMkLst>
            <pc:docMk/>
            <pc:sldMk cId="420391094" sldId="357"/>
            <ac:picMk id="56" creationId="{5D520652-8CBD-4F8F-8AE8-F903C82D2AF2}"/>
          </ac:picMkLst>
        </pc:picChg>
        <pc:picChg chg="add mod">
          <ac:chgData name="Ambre CHRETIEN" userId="4afe2b83-e137-4043-aaca-9f6744bbf342" providerId="ADAL" clId="{C0EF56B6-9923-4432-AE4D-53CDFA3787B8}" dt="2024-02-07T13:43:42.197" v="174"/>
          <ac:picMkLst>
            <pc:docMk/>
            <pc:sldMk cId="420391094" sldId="357"/>
            <ac:picMk id="57" creationId="{5B97DC75-DD33-0AC4-1008-8150FD4B1674}"/>
          </ac:picMkLst>
        </pc:picChg>
      </pc:sldChg>
      <pc:sldChg chg="addSp delSp modSp mod">
        <pc:chgData name="Ambre CHRETIEN" userId="4afe2b83-e137-4043-aaca-9f6744bbf342" providerId="ADAL" clId="{C0EF56B6-9923-4432-AE4D-53CDFA3787B8}" dt="2024-02-07T14:53:36.174" v="1228" actId="207"/>
        <pc:sldMkLst>
          <pc:docMk/>
          <pc:sldMk cId="1167194687" sldId="358"/>
        </pc:sldMkLst>
        <pc:spChg chg="del">
          <ac:chgData name="Ambre CHRETIEN" userId="4afe2b83-e137-4043-aaca-9f6744bbf342" providerId="ADAL" clId="{C0EF56B6-9923-4432-AE4D-53CDFA3787B8}" dt="2024-02-07T13:44:00.655" v="178" actId="478"/>
          <ac:spMkLst>
            <pc:docMk/>
            <pc:sldMk cId="1167194687" sldId="358"/>
            <ac:spMk id="5" creationId="{605D7AFD-661E-B4BF-601D-97C7C2AEA053}"/>
          </ac:spMkLst>
        </pc:spChg>
        <pc:spChg chg="add mod">
          <ac:chgData name="Ambre CHRETIEN" userId="4afe2b83-e137-4043-aaca-9f6744bbf342" providerId="ADAL" clId="{C0EF56B6-9923-4432-AE4D-53CDFA3787B8}" dt="2024-02-07T13:43:58.818" v="176"/>
          <ac:spMkLst>
            <pc:docMk/>
            <pc:sldMk cId="1167194687" sldId="358"/>
            <ac:spMk id="23" creationId="{7EE391A2-0E72-2CD0-32A7-09BCCB8D040F}"/>
          </ac:spMkLst>
        </pc:spChg>
        <pc:spChg chg="add del mod">
          <ac:chgData name="Ambre CHRETIEN" userId="4afe2b83-e137-4043-aaca-9f6744bbf342" providerId="ADAL" clId="{C0EF56B6-9923-4432-AE4D-53CDFA3787B8}" dt="2024-02-07T13:44:02.899" v="179" actId="478"/>
          <ac:spMkLst>
            <pc:docMk/>
            <pc:sldMk cId="1167194687" sldId="358"/>
            <ac:spMk id="26" creationId="{94CA5D1C-8E51-305D-04C8-615F04C13BED}"/>
          </ac:spMkLst>
        </pc:spChg>
        <pc:spChg chg="mod">
          <ac:chgData name="Ambre CHRETIEN" userId="4afe2b83-e137-4043-aaca-9f6744bbf342" providerId="ADAL" clId="{C0EF56B6-9923-4432-AE4D-53CDFA3787B8}" dt="2024-02-07T14:53:36.174" v="1228" actId="207"/>
          <ac:spMkLst>
            <pc:docMk/>
            <pc:sldMk cId="1167194687" sldId="358"/>
            <ac:spMk id="61" creationId="{CA6D0DE3-0902-497E-6F95-380B87D313F0}"/>
          </ac:spMkLst>
        </pc:spChg>
        <pc:picChg chg="add mod">
          <ac:chgData name="Ambre CHRETIEN" userId="4afe2b83-e137-4043-aaca-9f6744bbf342" providerId="ADAL" clId="{C0EF56B6-9923-4432-AE4D-53CDFA3787B8}" dt="2024-02-07T13:44:07.910" v="180" actId="1076"/>
          <ac:picMkLst>
            <pc:docMk/>
            <pc:sldMk cId="1167194687" sldId="358"/>
            <ac:picMk id="24" creationId="{A64AC73A-1F49-4BF2-B04F-8F39054AAF9F}"/>
          </ac:picMkLst>
        </pc:picChg>
      </pc:sldChg>
      <pc:sldChg chg="new del">
        <pc:chgData name="Ambre CHRETIEN" userId="4afe2b83-e137-4043-aaca-9f6744bbf342" providerId="ADAL" clId="{C0EF56B6-9923-4432-AE4D-53CDFA3787B8}" dt="2024-02-07T14:35:18.605" v="286" actId="47"/>
        <pc:sldMkLst>
          <pc:docMk/>
          <pc:sldMk cId="697857255" sldId="359"/>
        </pc:sldMkLst>
      </pc:sldChg>
      <pc:sldChg chg="addSp delSp modSp new mod">
        <pc:chgData name="Ambre CHRETIEN" userId="4afe2b83-e137-4043-aaca-9f6744bbf342" providerId="ADAL" clId="{C0EF56B6-9923-4432-AE4D-53CDFA3787B8}" dt="2024-02-07T14:48:20.624" v="1173" actId="207"/>
        <pc:sldMkLst>
          <pc:docMk/>
          <pc:sldMk cId="1157149823" sldId="360"/>
        </pc:sldMkLst>
        <pc:spChg chg="del">
          <ac:chgData name="Ambre CHRETIEN" userId="4afe2b83-e137-4043-aaca-9f6744bbf342" providerId="ADAL" clId="{C0EF56B6-9923-4432-AE4D-53CDFA3787B8}" dt="2024-02-07T14:35:15.754" v="285" actId="478"/>
          <ac:spMkLst>
            <pc:docMk/>
            <pc:sldMk cId="1157149823" sldId="360"/>
            <ac:spMk id="2" creationId="{0F7EEFDF-BED1-0719-B70B-EE59DC54B9BA}"/>
          </ac:spMkLst>
        </pc:spChg>
        <pc:spChg chg="del">
          <ac:chgData name="Ambre CHRETIEN" userId="4afe2b83-e137-4043-aaca-9f6744bbf342" providerId="ADAL" clId="{C0EF56B6-9923-4432-AE4D-53CDFA3787B8}" dt="2024-02-07T14:35:15.754" v="285" actId="478"/>
          <ac:spMkLst>
            <pc:docMk/>
            <pc:sldMk cId="1157149823" sldId="360"/>
            <ac:spMk id="3" creationId="{2FD5F10F-6D5E-97E0-3B48-26AEE1498C40}"/>
          </ac:spMkLst>
        </pc:spChg>
        <pc:spChg chg="del">
          <ac:chgData name="Ambre CHRETIEN" userId="4afe2b83-e137-4043-aaca-9f6744bbf342" providerId="ADAL" clId="{C0EF56B6-9923-4432-AE4D-53CDFA3787B8}" dt="2024-02-07T14:35:15.754" v="285" actId="478"/>
          <ac:spMkLst>
            <pc:docMk/>
            <pc:sldMk cId="1157149823" sldId="360"/>
            <ac:spMk id="4" creationId="{E4A9D16E-1B13-2874-13AF-F167DD5123AF}"/>
          </ac:spMkLst>
        </pc:spChg>
        <pc:spChg chg="add del mod">
          <ac:chgData name="Ambre CHRETIEN" userId="4afe2b83-e137-4043-aaca-9f6744bbf342" providerId="ADAL" clId="{C0EF56B6-9923-4432-AE4D-53CDFA3787B8}" dt="2024-02-07T14:44:42.938" v="1114" actId="478"/>
          <ac:spMkLst>
            <pc:docMk/>
            <pc:sldMk cId="1157149823" sldId="360"/>
            <ac:spMk id="5" creationId="{92FBA641-A97E-5985-1881-0D889D64FA7B}"/>
          </ac:spMkLst>
        </pc:spChg>
        <pc:spChg chg="add mod">
          <ac:chgData name="Ambre CHRETIEN" userId="4afe2b83-e137-4043-aaca-9f6744bbf342" providerId="ADAL" clId="{C0EF56B6-9923-4432-AE4D-53CDFA3787B8}" dt="2024-02-07T14:47:15.307" v="1152" actId="20577"/>
          <ac:spMkLst>
            <pc:docMk/>
            <pc:sldMk cId="1157149823" sldId="360"/>
            <ac:spMk id="6" creationId="{58BC4D96-76F7-21A8-63DD-BEB75AF1F690}"/>
          </ac:spMkLst>
        </pc:spChg>
        <pc:spChg chg="add mod">
          <ac:chgData name="Ambre CHRETIEN" userId="4afe2b83-e137-4043-aaca-9f6744bbf342" providerId="ADAL" clId="{C0EF56B6-9923-4432-AE4D-53CDFA3787B8}" dt="2024-02-07T14:47:20.454" v="1165" actId="1035"/>
          <ac:spMkLst>
            <pc:docMk/>
            <pc:sldMk cId="1157149823" sldId="360"/>
            <ac:spMk id="7" creationId="{FC20940B-F4DF-0F95-88E0-53350D570389}"/>
          </ac:spMkLst>
        </pc:spChg>
        <pc:spChg chg="add mod">
          <ac:chgData name="Ambre CHRETIEN" userId="4afe2b83-e137-4043-aaca-9f6744bbf342" providerId="ADAL" clId="{C0EF56B6-9923-4432-AE4D-53CDFA3787B8}" dt="2024-02-07T14:47:20.454" v="1165" actId="1035"/>
          <ac:spMkLst>
            <pc:docMk/>
            <pc:sldMk cId="1157149823" sldId="360"/>
            <ac:spMk id="8" creationId="{8156DE0D-D864-E204-C272-5417EEF7152B}"/>
          </ac:spMkLst>
        </pc:spChg>
        <pc:spChg chg="add mod">
          <ac:chgData name="Ambre CHRETIEN" userId="4afe2b83-e137-4043-aaca-9f6744bbf342" providerId="ADAL" clId="{C0EF56B6-9923-4432-AE4D-53CDFA3787B8}" dt="2024-02-07T14:47:20.454" v="1165" actId="1035"/>
          <ac:spMkLst>
            <pc:docMk/>
            <pc:sldMk cId="1157149823" sldId="360"/>
            <ac:spMk id="10" creationId="{357CB71E-8D51-2877-1697-DFA65A966948}"/>
          </ac:spMkLst>
        </pc:spChg>
        <pc:spChg chg="add mod">
          <ac:chgData name="Ambre CHRETIEN" userId="4afe2b83-e137-4043-aaca-9f6744bbf342" providerId="ADAL" clId="{C0EF56B6-9923-4432-AE4D-53CDFA3787B8}" dt="2024-02-07T14:47:20.454" v="1165" actId="1035"/>
          <ac:spMkLst>
            <pc:docMk/>
            <pc:sldMk cId="1157149823" sldId="360"/>
            <ac:spMk id="12" creationId="{E4416382-E6C9-B6EA-B5BA-A62B86257262}"/>
          </ac:spMkLst>
        </pc:spChg>
        <pc:spChg chg="add mod">
          <ac:chgData name="Ambre CHRETIEN" userId="4afe2b83-e137-4043-aaca-9f6744bbf342" providerId="ADAL" clId="{C0EF56B6-9923-4432-AE4D-53CDFA3787B8}" dt="2024-02-07T14:47:26.287" v="1166" actId="1076"/>
          <ac:spMkLst>
            <pc:docMk/>
            <pc:sldMk cId="1157149823" sldId="360"/>
            <ac:spMk id="13" creationId="{3593DE36-CC0C-219B-F3B9-0A5464DF0B7A}"/>
          </ac:spMkLst>
        </pc:spChg>
        <pc:spChg chg="add mod">
          <ac:chgData name="Ambre CHRETIEN" userId="4afe2b83-e137-4043-aaca-9f6744bbf342" providerId="ADAL" clId="{C0EF56B6-9923-4432-AE4D-53CDFA3787B8}" dt="2024-02-07T14:45:19.691" v="1122"/>
          <ac:spMkLst>
            <pc:docMk/>
            <pc:sldMk cId="1157149823" sldId="360"/>
            <ac:spMk id="14" creationId="{E53CB058-0DB6-C289-EBFD-9E6CBEA87B58}"/>
          </ac:spMkLst>
        </pc:spChg>
        <pc:spChg chg="add mod">
          <ac:chgData name="Ambre CHRETIEN" userId="4afe2b83-e137-4043-aaca-9f6744bbf342" providerId="ADAL" clId="{C0EF56B6-9923-4432-AE4D-53CDFA3787B8}" dt="2024-02-07T14:45:19.691" v="1122"/>
          <ac:spMkLst>
            <pc:docMk/>
            <pc:sldMk cId="1157149823" sldId="360"/>
            <ac:spMk id="15" creationId="{C8E9A645-21DF-298C-8EDD-139A9224F68A}"/>
          </ac:spMkLst>
        </pc:spChg>
        <pc:spChg chg="add mod">
          <ac:chgData name="Ambre CHRETIEN" userId="4afe2b83-e137-4043-aaca-9f6744bbf342" providerId="ADAL" clId="{C0EF56B6-9923-4432-AE4D-53CDFA3787B8}" dt="2024-02-07T14:45:19.691" v="1122"/>
          <ac:spMkLst>
            <pc:docMk/>
            <pc:sldMk cId="1157149823" sldId="360"/>
            <ac:spMk id="16" creationId="{72E48314-7A0C-D5D1-9604-B1D2677B2E23}"/>
          </ac:spMkLst>
        </pc:spChg>
        <pc:spChg chg="add mod ord">
          <ac:chgData name="Ambre CHRETIEN" userId="4afe2b83-e137-4043-aaca-9f6744bbf342" providerId="ADAL" clId="{C0EF56B6-9923-4432-AE4D-53CDFA3787B8}" dt="2024-02-07T14:48:20.624" v="1173" actId="207"/>
          <ac:spMkLst>
            <pc:docMk/>
            <pc:sldMk cId="1157149823" sldId="360"/>
            <ac:spMk id="18" creationId="{5EA7A0E7-F188-6196-A5C2-EE35DA814AB1}"/>
          </ac:spMkLst>
        </pc:spChg>
        <pc:picChg chg="add mod ord">
          <ac:chgData name="Ambre CHRETIEN" userId="4afe2b83-e137-4043-aaca-9f6744bbf342" providerId="ADAL" clId="{C0EF56B6-9923-4432-AE4D-53CDFA3787B8}" dt="2024-02-07T14:47:26.287" v="1166" actId="1076"/>
          <ac:picMkLst>
            <pc:docMk/>
            <pc:sldMk cId="1157149823" sldId="360"/>
            <ac:picMk id="17" creationId="{A38A83B2-9FA8-D885-0814-829A64872875}"/>
          </ac:picMkLst>
        </pc:picChg>
      </pc:sldChg>
      <pc:sldChg chg="addSp delSp modSp new mod">
        <pc:chgData name="Ambre CHRETIEN" userId="4afe2b83-e137-4043-aaca-9f6744bbf342" providerId="ADAL" clId="{C0EF56B6-9923-4432-AE4D-53CDFA3787B8}" dt="2024-02-07T14:54:42.410" v="1249" actId="1076"/>
        <pc:sldMkLst>
          <pc:docMk/>
          <pc:sldMk cId="1821044784" sldId="361"/>
        </pc:sldMkLst>
        <pc:spChg chg="del">
          <ac:chgData name="Ambre CHRETIEN" userId="4afe2b83-e137-4043-aaca-9f6744bbf342" providerId="ADAL" clId="{C0EF56B6-9923-4432-AE4D-53CDFA3787B8}" dt="2024-02-07T14:52:21.419" v="1216" actId="478"/>
          <ac:spMkLst>
            <pc:docMk/>
            <pc:sldMk cId="1821044784" sldId="361"/>
            <ac:spMk id="2" creationId="{B3FB1F74-D5B3-60C3-57F3-A4FADAA270C1}"/>
          </ac:spMkLst>
        </pc:spChg>
        <pc:spChg chg="del">
          <ac:chgData name="Ambre CHRETIEN" userId="4afe2b83-e137-4043-aaca-9f6744bbf342" providerId="ADAL" clId="{C0EF56B6-9923-4432-AE4D-53CDFA3787B8}" dt="2024-02-07T14:52:21.419" v="1216" actId="478"/>
          <ac:spMkLst>
            <pc:docMk/>
            <pc:sldMk cId="1821044784" sldId="361"/>
            <ac:spMk id="3" creationId="{896EE556-D3E9-00F7-5350-3E50577C928E}"/>
          </ac:spMkLst>
        </pc:spChg>
        <pc:spChg chg="del">
          <ac:chgData name="Ambre CHRETIEN" userId="4afe2b83-e137-4043-aaca-9f6744bbf342" providerId="ADAL" clId="{C0EF56B6-9923-4432-AE4D-53CDFA3787B8}" dt="2024-02-07T14:52:21.419" v="1216" actId="478"/>
          <ac:spMkLst>
            <pc:docMk/>
            <pc:sldMk cId="1821044784" sldId="361"/>
            <ac:spMk id="4" creationId="{9D2D2E5C-96A8-E3B9-BB1F-FCD1C1B24BFC}"/>
          </ac:spMkLst>
        </pc:spChg>
        <pc:spChg chg="add mod">
          <ac:chgData name="Ambre CHRETIEN" userId="4afe2b83-e137-4043-aaca-9f6744bbf342" providerId="ADAL" clId="{C0EF56B6-9923-4432-AE4D-53CDFA3787B8}" dt="2024-02-07T14:52:31.100" v="1217"/>
          <ac:spMkLst>
            <pc:docMk/>
            <pc:sldMk cId="1821044784" sldId="361"/>
            <ac:spMk id="5" creationId="{592E903C-7EC8-44E3-9250-F6B579AAB7BD}"/>
          </ac:spMkLst>
        </pc:spChg>
        <pc:spChg chg="add mod">
          <ac:chgData name="Ambre CHRETIEN" userId="4afe2b83-e137-4043-aaca-9f6744bbf342" providerId="ADAL" clId="{C0EF56B6-9923-4432-AE4D-53CDFA3787B8}" dt="2024-02-07T14:52:31.100" v="1217"/>
          <ac:spMkLst>
            <pc:docMk/>
            <pc:sldMk cId="1821044784" sldId="361"/>
            <ac:spMk id="6" creationId="{CA91D33E-A755-95B4-9616-7B88A0CAEA18}"/>
          </ac:spMkLst>
        </pc:spChg>
        <pc:spChg chg="add mod ord">
          <ac:chgData name="Ambre CHRETIEN" userId="4afe2b83-e137-4043-aaca-9f6744bbf342" providerId="ADAL" clId="{C0EF56B6-9923-4432-AE4D-53CDFA3787B8}" dt="2024-02-07T14:54:29.154" v="1244" actId="1076"/>
          <ac:spMkLst>
            <pc:docMk/>
            <pc:sldMk cId="1821044784" sldId="361"/>
            <ac:spMk id="10" creationId="{E083CAB9-3739-CDA8-C3D9-9A8C48967091}"/>
          </ac:spMkLst>
        </pc:spChg>
        <pc:spChg chg="add mod">
          <ac:chgData name="Ambre CHRETIEN" userId="4afe2b83-e137-4043-aaca-9f6744bbf342" providerId="ADAL" clId="{C0EF56B6-9923-4432-AE4D-53CDFA3787B8}" dt="2024-02-07T14:54:42.410" v="1249" actId="1076"/>
          <ac:spMkLst>
            <pc:docMk/>
            <pc:sldMk cId="1821044784" sldId="361"/>
            <ac:spMk id="11" creationId="{45A199B4-8CAE-728B-3D13-88816F809A68}"/>
          </ac:spMkLst>
        </pc:spChg>
        <pc:picChg chg="add mod">
          <ac:chgData name="Ambre CHRETIEN" userId="4afe2b83-e137-4043-aaca-9f6744bbf342" providerId="ADAL" clId="{C0EF56B6-9923-4432-AE4D-53CDFA3787B8}" dt="2024-02-07T14:52:31.100" v="1217"/>
          <ac:picMkLst>
            <pc:docMk/>
            <pc:sldMk cId="1821044784" sldId="361"/>
            <ac:picMk id="7" creationId="{4D03870A-3A8A-792B-9424-B270A7DE296A}"/>
          </ac:picMkLst>
        </pc:picChg>
        <pc:picChg chg="add mod">
          <ac:chgData name="Ambre CHRETIEN" userId="4afe2b83-e137-4043-aaca-9f6744bbf342" providerId="ADAL" clId="{C0EF56B6-9923-4432-AE4D-53CDFA3787B8}" dt="2024-02-07T14:52:48.958" v="1222" actId="1076"/>
          <ac:picMkLst>
            <pc:docMk/>
            <pc:sldMk cId="1821044784" sldId="361"/>
            <ac:picMk id="8" creationId="{24252842-076C-FB03-E330-0C9FFE86C7C7}"/>
          </ac:picMkLst>
        </pc:picChg>
        <pc:picChg chg="add mod">
          <ac:chgData name="Ambre CHRETIEN" userId="4afe2b83-e137-4043-aaca-9f6744bbf342" providerId="ADAL" clId="{C0EF56B6-9923-4432-AE4D-53CDFA3787B8}" dt="2024-02-07T14:52:37.592" v="1218" actId="1076"/>
          <ac:picMkLst>
            <pc:docMk/>
            <pc:sldMk cId="1821044784" sldId="361"/>
            <ac:picMk id="9" creationId="{4016259D-D76C-8C63-87F5-5FB3C0B4F836}"/>
          </ac:picMkLst>
        </pc:picChg>
        <pc:picChg chg="add mod">
          <ac:chgData name="Ambre CHRETIEN" userId="4afe2b83-e137-4043-aaca-9f6744bbf342" providerId="ADAL" clId="{C0EF56B6-9923-4432-AE4D-53CDFA3787B8}" dt="2024-02-07T14:54:39.346" v="1248" actId="1076"/>
          <ac:picMkLst>
            <pc:docMk/>
            <pc:sldMk cId="1821044784" sldId="361"/>
            <ac:picMk id="12" creationId="{743500D0-7E75-C15C-FD2A-E3B712EE229B}"/>
          </ac:picMkLst>
        </pc:picChg>
      </pc:sldChg>
      <pc:sldChg chg="addSp new del">
        <pc:chgData name="Ambre CHRETIEN" userId="4afe2b83-e137-4043-aaca-9f6744bbf342" providerId="ADAL" clId="{C0EF56B6-9923-4432-AE4D-53CDFA3787B8}" dt="2024-02-07T14:55:38.117" v="1252" actId="47"/>
        <pc:sldMkLst>
          <pc:docMk/>
          <pc:sldMk cId="4189487197" sldId="362"/>
        </pc:sldMkLst>
        <pc:picChg chg="add">
          <ac:chgData name="Ambre CHRETIEN" userId="4afe2b83-e137-4043-aaca-9f6744bbf342" providerId="ADAL" clId="{C0EF56B6-9923-4432-AE4D-53CDFA3787B8}" dt="2024-02-07T14:55:13.806" v="1251"/>
          <ac:picMkLst>
            <pc:docMk/>
            <pc:sldMk cId="4189487197" sldId="362"/>
            <ac:picMk id="6" creationId="{C2398205-D42B-E8D9-B397-3B0A3982D439}"/>
          </ac:picMkLst>
        </pc:picChg>
      </pc:sldChg>
      <pc:sldMasterChg chg="modSldLayout">
        <pc:chgData name="Ambre CHRETIEN" userId="4afe2b83-e137-4043-aaca-9f6744bbf342" providerId="ADAL" clId="{C0EF56B6-9923-4432-AE4D-53CDFA3787B8}" dt="2024-02-07T14:52:12.357" v="1215" actId="478"/>
        <pc:sldMasterMkLst>
          <pc:docMk/>
          <pc:sldMasterMk cId="1292791471" sldId="2147483672"/>
        </pc:sldMasterMkLst>
        <pc:sldLayoutChg chg="delSp mod">
          <pc:chgData name="Ambre CHRETIEN" userId="4afe2b83-e137-4043-aaca-9f6744bbf342" providerId="ADAL" clId="{C0EF56B6-9923-4432-AE4D-53CDFA3787B8}" dt="2024-02-07T14:52:12.357" v="1215" actId="478"/>
          <pc:sldLayoutMkLst>
            <pc:docMk/>
            <pc:sldMasterMk cId="1292791471" sldId="2147483672"/>
            <pc:sldLayoutMk cId="3712192260" sldId="2147483685"/>
          </pc:sldLayoutMkLst>
          <pc:spChg chg="del">
            <ac:chgData name="Ambre CHRETIEN" userId="4afe2b83-e137-4043-aaca-9f6744bbf342" providerId="ADAL" clId="{C0EF56B6-9923-4432-AE4D-53CDFA3787B8}" dt="2024-02-07T14:52:11.243" v="1214" actId="478"/>
            <ac:spMkLst>
              <pc:docMk/>
              <pc:sldMasterMk cId="1292791471" sldId="2147483672"/>
              <pc:sldLayoutMk cId="3712192260" sldId="2147483685"/>
              <ac:spMk id="2" creationId="{00000000-0000-0000-0000-000000000000}"/>
            </ac:spMkLst>
          </pc:spChg>
          <pc:spChg chg="del">
            <ac:chgData name="Ambre CHRETIEN" userId="4afe2b83-e137-4043-aaca-9f6744bbf342" providerId="ADAL" clId="{C0EF56B6-9923-4432-AE4D-53CDFA3787B8}" dt="2024-02-07T14:52:11.243" v="1214" actId="478"/>
            <ac:spMkLst>
              <pc:docMk/>
              <pc:sldMasterMk cId="1292791471" sldId="2147483672"/>
              <pc:sldLayoutMk cId="3712192260" sldId="2147483685"/>
              <ac:spMk id="3" creationId="{00000000-0000-0000-0000-000000000000}"/>
            </ac:spMkLst>
          </pc:spChg>
          <pc:spChg chg="del">
            <ac:chgData name="Ambre CHRETIEN" userId="4afe2b83-e137-4043-aaca-9f6744bbf342" providerId="ADAL" clId="{C0EF56B6-9923-4432-AE4D-53CDFA3787B8}" dt="2024-02-07T14:52:11.243" v="1214" actId="478"/>
            <ac:spMkLst>
              <pc:docMk/>
              <pc:sldMasterMk cId="1292791471" sldId="2147483672"/>
              <pc:sldLayoutMk cId="3712192260" sldId="2147483685"/>
              <ac:spMk id="26" creationId="{EBF71CE1-7F29-4389-BEA9-8DCE2DD912EA}"/>
            </ac:spMkLst>
          </pc:spChg>
          <pc:spChg chg="del">
            <ac:chgData name="Ambre CHRETIEN" userId="4afe2b83-e137-4043-aaca-9f6744bbf342" providerId="ADAL" clId="{C0EF56B6-9923-4432-AE4D-53CDFA3787B8}" dt="2024-02-07T14:52:11.243" v="1214" actId="478"/>
            <ac:spMkLst>
              <pc:docMk/>
              <pc:sldMasterMk cId="1292791471" sldId="2147483672"/>
              <pc:sldLayoutMk cId="3712192260" sldId="2147483685"/>
              <ac:spMk id="32" creationId="{1FE69DCA-D193-42A8-A2E5-E99C1051549C}"/>
            </ac:spMkLst>
          </pc:spChg>
          <pc:picChg chg="del">
            <ac:chgData name="Ambre CHRETIEN" userId="4afe2b83-e137-4043-aaca-9f6744bbf342" providerId="ADAL" clId="{C0EF56B6-9923-4432-AE4D-53CDFA3787B8}" dt="2024-02-07T14:52:09.355" v="1213" actId="478"/>
            <ac:picMkLst>
              <pc:docMk/>
              <pc:sldMasterMk cId="1292791471" sldId="2147483672"/>
              <pc:sldLayoutMk cId="3712192260" sldId="2147483685"/>
              <ac:picMk id="10" creationId="{13287E4F-E8C8-4E0E-B5E9-B9C93B67A79D}"/>
            </ac:picMkLst>
          </pc:picChg>
          <pc:picChg chg="del">
            <ac:chgData name="Ambre CHRETIEN" userId="4afe2b83-e137-4043-aaca-9f6744bbf342" providerId="ADAL" clId="{C0EF56B6-9923-4432-AE4D-53CDFA3787B8}" dt="2024-02-07T14:52:12.357" v="1215" actId="478"/>
            <ac:picMkLst>
              <pc:docMk/>
              <pc:sldMasterMk cId="1292791471" sldId="2147483672"/>
              <pc:sldLayoutMk cId="3712192260" sldId="2147483685"/>
              <ac:picMk id="11" creationId="{7BD0D69E-270A-462C-BA63-797CBD210FC3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D3C42-036A-43FC-8F7A-CDE37E1565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9431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2D212244-2A2C-4BE8-A113-49FC7F9224BA}" type="slidenum">
              <a:rPr lang="fr-FR" smtClean="0"/>
              <a:pPr algn="ctr"/>
              <a:t>‹N°›</a:t>
            </a:fld>
            <a:endParaRPr lang="fr-FR"/>
          </a:p>
        </p:txBody>
      </p:sp>
      <p:pic>
        <p:nvPicPr>
          <p:cNvPr id="6" name="Image 10">
            <a:extLst>
              <a:ext uri="{FF2B5EF4-FFF2-40B4-BE49-F238E27FC236}">
                <a16:creationId xmlns:a16="http://schemas.microsoft.com/office/drawing/2014/main" id="{D6204E9F-5476-4684-96D5-B221748F3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632" y="318860"/>
            <a:ext cx="1804736" cy="43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28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79257" y="1275347"/>
            <a:ext cx="5499486" cy="380733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5364088"/>
            <a:ext cx="5486400" cy="313977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9431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/>
            </a:lvl1pPr>
          </a:lstStyle>
          <a:p>
            <a:fld id="{16A57AC8-6E58-47BE-B9B2-F2E4DBB18BE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10">
            <a:extLst>
              <a:ext uri="{FF2B5EF4-FFF2-40B4-BE49-F238E27FC236}">
                <a16:creationId xmlns:a16="http://schemas.microsoft.com/office/drawing/2014/main" id="{7210EA9D-2828-4A0F-A5D1-8D34243CA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632" y="318860"/>
            <a:ext cx="1804736" cy="43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46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sv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sv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svg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5.sv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5.svg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2B6F5EB-6442-45E8-8864-57236F156137}"/>
              </a:ext>
            </a:extLst>
          </p:cNvPr>
          <p:cNvSpPr/>
          <p:nvPr userDrawn="1"/>
        </p:nvSpPr>
        <p:spPr>
          <a:xfrm>
            <a:off x="0" y="3834785"/>
            <a:ext cx="9906000" cy="30232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BD0D69E-270A-462C-BA63-797CBD210F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852" y="517969"/>
            <a:ext cx="2664296" cy="646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76835" y="1344842"/>
            <a:ext cx="6014134" cy="2332916"/>
          </a:xfrm>
        </p:spPr>
        <p:txBody>
          <a:bodyPr wrap="square" anchor="b">
            <a:normAutofit/>
          </a:bodyPr>
          <a:lstStyle>
            <a:lvl1pPr algn="l">
              <a:defRPr sz="4800"/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6835" y="4014681"/>
            <a:ext cx="6014133" cy="1015551"/>
          </a:xfrm>
        </p:spPr>
        <p:txBody>
          <a:bodyPr wrap="square" lIns="0" rIns="0">
            <a:normAutofit/>
          </a:bodyPr>
          <a:lstStyle>
            <a:lvl1pPr marL="0" indent="0" algn="l">
              <a:buNone/>
              <a:defRPr sz="2400" b="1" i="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présentation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BF71CE1-7F29-4389-BEA9-8DCE2DD912EA}"/>
              </a:ext>
            </a:extLst>
          </p:cNvPr>
          <p:cNvSpPr>
            <a:spLocks noChangeAspect="1"/>
          </p:cNvSpPr>
          <p:nvPr userDrawn="1"/>
        </p:nvSpPr>
        <p:spPr>
          <a:xfrm>
            <a:off x="1998000" y="2119616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1FE69DCA-D193-42A8-A2E5-E99C105154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76835" y="5067388"/>
            <a:ext cx="3359001" cy="341632"/>
          </a:xfrm>
        </p:spPr>
        <p:txBody>
          <a:bodyPr wrap="square" lIns="0" rIns="0">
            <a:spAutoFit/>
          </a:bodyPr>
          <a:lstStyle>
            <a:lvl1pPr marL="0" indent="0" algn="l">
              <a:buNone/>
              <a:defRPr sz="1800" u="none">
                <a:solidFill>
                  <a:schemeClr val="tx2"/>
                </a:solidFill>
              </a:defRPr>
            </a:lvl1pPr>
            <a:lvl2pPr marL="263525" indent="0" algn="r">
              <a:buNone/>
              <a:defRPr/>
            </a:lvl2pPr>
            <a:lvl3pPr marL="574675" indent="0" algn="r">
              <a:buNone/>
              <a:defRPr/>
            </a:lvl3pPr>
            <a:lvl4pPr marL="939800" indent="0" algn="r">
              <a:buNone/>
              <a:defRPr/>
            </a:lvl4pPr>
            <a:lvl5pPr marL="1295400" indent="0" algn="r">
              <a:buNone/>
              <a:defRPr/>
            </a:lvl5pPr>
          </a:lstStyle>
          <a:p>
            <a:pPr lvl="0"/>
            <a:r>
              <a:rPr lang="fr-FR" dirty="0"/>
              <a:t>Octobre 2019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D23904B5-3173-47CD-9E4F-82E92E1665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097"/>
          <a:stretch/>
        </p:blipFill>
        <p:spPr>
          <a:xfrm>
            <a:off x="0" y="1892172"/>
            <a:ext cx="3208960" cy="33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34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x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8DA1AD3-F847-49BB-9FFC-AEB911F9AA68}"/>
              </a:ext>
            </a:extLst>
          </p:cNvPr>
          <p:cNvSpPr/>
          <p:nvPr userDrawn="1"/>
        </p:nvSpPr>
        <p:spPr>
          <a:xfrm rot="6983667">
            <a:off x="1860117" y="4509872"/>
            <a:ext cx="3526412" cy="2742886"/>
          </a:xfrm>
          <a:custGeom>
            <a:avLst/>
            <a:gdLst>
              <a:gd name="connsiteX0" fmla="*/ 297755 w 3526412"/>
              <a:gd name="connsiteY0" fmla="*/ 933216 h 2742886"/>
              <a:gd name="connsiteX1" fmla="*/ 25360 w 3526412"/>
              <a:gd name="connsiteY1" fmla="*/ 142010 h 2742886"/>
              <a:gd name="connsiteX2" fmla="*/ 0 w 3526412"/>
              <a:gd name="connsiteY2" fmla="*/ 0 h 2742886"/>
              <a:gd name="connsiteX3" fmla="*/ 1494847 w 3526412"/>
              <a:gd name="connsiteY3" fmla="*/ 0 h 2742886"/>
              <a:gd name="connsiteX4" fmla="*/ 1499994 w 3526412"/>
              <a:gd name="connsiteY4" fmla="*/ 20015 h 2742886"/>
              <a:gd name="connsiteX5" fmla="*/ 2778124 w 3526412"/>
              <a:gd name="connsiteY5" fmla="*/ 1229032 h 2742886"/>
              <a:gd name="connsiteX6" fmla="*/ 2783423 w 3526412"/>
              <a:gd name="connsiteY6" fmla="*/ 1230133 h 2742886"/>
              <a:gd name="connsiteX7" fmla="*/ 3526412 w 3526412"/>
              <a:gd name="connsiteY7" fmla="*/ 2727238 h 2742886"/>
              <a:gd name="connsiteX8" fmla="*/ 3216526 w 3526412"/>
              <a:gd name="connsiteY8" fmla="*/ 2742886 h 2742886"/>
              <a:gd name="connsiteX9" fmla="*/ 297755 w 3526412"/>
              <a:gd name="connsiteY9" fmla="*/ 933216 h 274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6412" h="2742886">
                <a:moveTo>
                  <a:pt x="297755" y="933216"/>
                </a:moveTo>
                <a:cubicBezTo>
                  <a:pt x="174754" y="685700"/>
                  <a:pt x="82310" y="420319"/>
                  <a:pt x="25360" y="142010"/>
                </a:cubicBezTo>
                <a:lnTo>
                  <a:pt x="0" y="0"/>
                </a:lnTo>
                <a:lnTo>
                  <a:pt x="1494847" y="0"/>
                </a:lnTo>
                <a:lnTo>
                  <a:pt x="1499994" y="20015"/>
                </a:lnTo>
                <a:cubicBezTo>
                  <a:pt x="1684889" y="614473"/>
                  <a:pt x="2170078" y="1076624"/>
                  <a:pt x="2778124" y="1229032"/>
                </a:cubicBezTo>
                <a:lnTo>
                  <a:pt x="2783423" y="1230133"/>
                </a:lnTo>
                <a:lnTo>
                  <a:pt x="3526412" y="2727238"/>
                </a:lnTo>
                <a:lnTo>
                  <a:pt x="3216526" y="2742886"/>
                </a:lnTo>
                <a:cubicBezTo>
                  <a:pt x="1937564" y="2742886"/>
                  <a:pt x="830760" y="2005782"/>
                  <a:pt x="297755" y="933216"/>
                </a:cubicBezTo>
                <a:close/>
              </a:path>
            </a:pathLst>
          </a:custGeom>
          <a:solidFill>
            <a:srgbClr val="F6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46894DA-615E-4907-8A9D-C51C2790A05E}"/>
              </a:ext>
            </a:extLst>
          </p:cNvPr>
          <p:cNvSpPr/>
          <p:nvPr userDrawn="1"/>
        </p:nvSpPr>
        <p:spPr>
          <a:xfrm>
            <a:off x="6273549" y="1"/>
            <a:ext cx="3632451" cy="2742886"/>
          </a:xfrm>
          <a:custGeom>
            <a:avLst/>
            <a:gdLst>
              <a:gd name="connsiteX0" fmla="*/ 0 w 3632451"/>
              <a:gd name="connsiteY0" fmla="*/ 0 h 2742886"/>
              <a:gd name="connsiteX1" fmla="*/ 1494847 w 3632451"/>
              <a:gd name="connsiteY1" fmla="*/ 0 h 2742886"/>
              <a:gd name="connsiteX2" fmla="*/ 1499994 w 3632451"/>
              <a:gd name="connsiteY2" fmla="*/ 20015 h 2742886"/>
              <a:gd name="connsiteX3" fmla="*/ 3216526 w 3632451"/>
              <a:gd name="connsiteY3" fmla="*/ 1282879 h 2742886"/>
              <a:gd name="connsiteX4" fmla="*/ 3578752 w 3632451"/>
              <a:gd name="connsiteY4" fmla="*/ 1246364 h 2742886"/>
              <a:gd name="connsiteX5" fmla="*/ 3632451 w 3632451"/>
              <a:gd name="connsiteY5" fmla="*/ 1232556 h 2742886"/>
              <a:gd name="connsiteX6" fmla="*/ 3632451 w 3632451"/>
              <a:gd name="connsiteY6" fmla="*/ 2713420 h 2742886"/>
              <a:gd name="connsiteX7" fmla="*/ 3549570 w 3632451"/>
              <a:gd name="connsiteY7" fmla="*/ 2726069 h 2742886"/>
              <a:gd name="connsiteX8" fmla="*/ 3216526 w 3632451"/>
              <a:gd name="connsiteY8" fmla="*/ 2742886 h 2742886"/>
              <a:gd name="connsiteX9" fmla="*/ 25360 w 3632451"/>
              <a:gd name="connsiteY9" fmla="*/ 142010 h 274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32451" h="2742886">
                <a:moveTo>
                  <a:pt x="0" y="0"/>
                </a:moveTo>
                <a:lnTo>
                  <a:pt x="1494847" y="0"/>
                </a:lnTo>
                <a:lnTo>
                  <a:pt x="1499994" y="20015"/>
                </a:lnTo>
                <a:cubicBezTo>
                  <a:pt x="1727557" y="751655"/>
                  <a:pt x="2410004" y="1282879"/>
                  <a:pt x="3216526" y="1282879"/>
                </a:cubicBezTo>
                <a:cubicBezTo>
                  <a:pt x="3340606" y="1282879"/>
                  <a:pt x="3461750" y="1270306"/>
                  <a:pt x="3578752" y="1246364"/>
                </a:cubicBezTo>
                <a:lnTo>
                  <a:pt x="3632451" y="1232556"/>
                </a:lnTo>
                <a:lnTo>
                  <a:pt x="3632451" y="2713420"/>
                </a:lnTo>
                <a:lnTo>
                  <a:pt x="3549570" y="2726069"/>
                </a:lnTo>
                <a:cubicBezTo>
                  <a:pt x="3440068" y="2737189"/>
                  <a:pt x="3328962" y="2742886"/>
                  <a:pt x="3216526" y="2742886"/>
                </a:cubicBezTo>
                <a:cubicBezTo>
                  <a:pt x="1642418" y="2742886"/>
                  <a:pt x="329095" y="1626327"/>
                  <a:pt x="25360" y="142010"/>
                </a:cubicBezTo>
                <a:close/>
              </a:path>
            </a:pathLst>
          </a:custGeom>
          <a:solidFill>
            <a:srgbClr val="F6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Text Placeholder 31">
            <a:extLst>
              <a:ext uri="{FF2B5EF4-FFF2-40B4-BE49-F238E27FC236}">
                <a16:creationId xmlns:a16="http://schemas.microsoft.com/office/drawing/2014/main" id="{E14D6888-4A3A-4212-946A-64639E3FAE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98357" y="1814881"/>
            <a:ext cx="363600" cy="363598"/>
          </a:xfrm>
          <a:prstGeom prst="ellipse">
            <a:avLst/>
          </a:prstGeom>
          <a:solidFill>
            <a:srgbClr val="A17EC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5</a:t>
            </a:r>
            <a:endParaRPr lang="fr-FR" dirty="0"/>
          </a:p>
        </p:txBody>
      </p:sp>
      <p:sp>
        <p:nvSpPr>
          <p:cNvPr id="24" name="Text Placeholder 31">
            <a:extLst>
              <a:ext uri="{FF2B5EF4-FFF2-40B4-BE49-F238E27FC236}">
                <a16:creationId xmlns:a16="http://schemas.microsoft.com/office/drawing/2014/main" id="{30616162-A8A5-47E1-921A-8ED614D45B1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98357" y="3015619"/>
            <a:ext cx="363600" cy="363598"/>
          </a:xfrm>
          <a:prstGeom prst="ellipse">
            <a:avLst/>
          </a:prstGeom>
          <a:solidFill>
            <a:srgbClr val="1EBB50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6</a:t>
            </a:r>
            <a:endParaRPr lang="fr-FR" dirty="0"/>
          </a:p>
        </p:txBody>
      </p:sp>
      <p:sp>
        <p:nvSpPr>
          <p:cNvPr id="26" name="Text Placeholder 31">
            <a:extLst>
              <a:ext uri="{FF2B5EF4-FFF2-40B4-BE49-F238E27FC236}">
                <a16:creationId xmlns:a16="http://schemas.microsoft.com/office/drawing/2014/main" id="{81FE0E23-2CB0-4BB0-BA33-F40F418110E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98357" y="4216357"/>
            <a:ext cx="363600" cy="363598"/>
          </a:xfrm>
          <a:prstGeom prst="ellipse">
            <a:avLst/>
          </a:prstGeom>
          <a:solidFill>
            <a:schemeClr val="accent5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7</a:t>
            </a:r>
            <a:endParaRPr lang="fr-FR" dirty="0"/>
          </a:p>
        </p:txBody>
      </p:sp>
      <p:sp>
        <p:nvSpPr>
          <p:cNvPr id="33" name="Date Placeholder 1">
            <a:extLst>
              <a:ext uri="{FF2B5EF4-FFF2-40B4-BE49-F238E27FC236}">
                <a16:creationId xmlns:a16="http://schemas.microsoft.com/office/drawing/2014/main" id="{0454ED8D-8E87-4C39-A126-1BD4B63306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8830" y="6873810"/>
            <a:ext cx="117587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9A8E7D96-45AB-4A8C-91D0-AE1FEA59F1EB}" type="datetime4">
              <a:rPr lang="fr-FR" smtClean="0"/>
              <a:t>7 février 2024</a:t>
            </a:fld>
            <a:endParaRPr lang="fr-FR"/>
          </a:p>
        </p:txBody>
      </p:sp>
      <p:sp>
        <p:nvSpPr>
          <p:cNvPr id="41" name="Footer Placeholder 2">
            <a:extLst>
              <a:ext uri="{FF2B5EF4-FFF2-40B4-BE49-F238E27FC236}">
                <a16:creationId xmlns:a16="http://schemas.microsoft.com/office/drawing/2014/main" id="{601A4FAE-7F95-4309-B743-3DD2B92B7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6082" y="6873809"/>
            <a:ext cx="5937704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/>
              <a:t>Nom de la présentation</a:t>
            </a:r>
          </a:p>
        </p:txBody>
      </p:sp>
      <p:sp>
        <p:nvSpPr>
          <p:cNvPr id="43" name="Slide Number Placeholder 3">
            <a:extLst>
              <a:ext uri="{FF2B5EF4-FFF2-40B4-BE49-F238E27FC236}">
                <a16:creationId xmlns:a16="http://schemas.microsoft.com/office/drawing/2014/main" id="{5C6A7BCA-566A-4D50-AC78-34F09AC2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785" y="6873813"/>
            <a:ext cx="376289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24B68904-FF1F-459C-A422-37BDC299ABD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15065BA-D162-405C-BF6D-58C1A829953D}"/>
              </a:ext>
            </a:extLst>
          </p:cNvPr>
          <p:cNvSpPr/>
          <p:nvPr userDrawn="1"/>
        </p:nvSpPr>
        <p:spPr>
          <a:xfrm>
            <a:off x="1" y="-1"/>
            <a:ext cx="1763884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87C5D077-E38A-4BFE-8BD7-9020F3249F05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1"/>
          <a:stretch/>
        </p:blipFill>
        <p:spPr>
          <a:xfrm>
            <a:off x="-1" y="2527408"/>
            <a:ext cx="1611015" cy="1690661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F7E0B246-8313-40DA-9731-2C0735379EF0}"/>
              </a:ext>
            </a:extLst>
          </p:cNvPr>
          <p:cNvSpPr/>
          <p:nvPr userDrawn="1"/>
        </p:nvSpPr>
        <p:spPr>
          <a:xfrm>
            <a:off x="2009884" y="181089"/>
            <a:ext cx="39549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kern="1200" noProof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Sommaire</a:t>
            </a:r>
            <a:endParaRPr lang="fr-FR" sz="60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Text Placeholder 31">
            <a:extLst>
              <a:ext uri="{FF2B5EF4-FFF2-40B4-BE49-F238E27FC236}">
                <a16:creationId xmlns:a16="http://schemas.microsoft.com/office/drawing/2014/main" id="{70A0F9D8-2D81-407B-88F4-6861B346A7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17369" y="1814881"/>
            <a:ext cx="363600" cy="363598"/>
          </a:xfrm>
          <a:prstGeom prst="ellipse">
            <a:avLst/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fr-FR" dirty="0"/>
          </a:p>
        </p:txBody>
      </p:sp>
      <p:sp>
        <p:nvSpPr>
          <p:cNvPr id="47" name="Text Placeholder 33">
            <a:extLst>
              <a:ext uri="{FF2B5EF4-FFF2-40B4-BE49-F238E27FC236}">
                <a16:creationId xmlns:a16="http://schemas.microsoft.com/office/drawing/2014/main" id="{9CE1C7A8-3915-4DF4-8D5A-35F5198C49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3839" y="1814881"/>
            <a:ext cx="3075248" cy="529376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 marL="177800" indent="-85725">
              <a:spcBef>
                <a:spcPts val="600"/>
              </a:spcBef>
              <a:buFont typeface="Century Gothic" panose="020B0502020202020204" pitchFamily="34" charset="0"/>
              <a:buChar char=" "/>
              <a:defRPr sz="10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en-US" dirty="0"/>
          </a:p>
          <a:p>
            <a:pPr lvl="1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fr-FR" dirty="0"/>
          </a:p>
        </p:txBody>
      </p:sp>
      <p:sp>
        <p:nvSpPr>
          <p:cNvPr id="48" name="Text Placeholder 31">
            <a:extLst>
              <a:ext uri="{FF2B5EF4-FFF2-40B4-BE49-F238E27FC236}">
                <a16:creationId xmlns:a16="http://schemas.microsoft.com/office/drawing/2014/main" id="{26D99707-4F32-49F1-BBCD-A71B3E449F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17369" y="3015619"/>
            <a:ext cx="363600" cy="363598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</a:t>
            </a:r>
            <a:endParaRPr lang="fr-FR" dirty="0"/>
          </a:p>
        </p:txBody>
      </p:sp>
      <p:sp>
        <p:nvSpPr>
          <p:cNvPr id="49" name="Text Placeholder 33">
            <a:extLst>
              <a:ext uri="{FF2B5EF4-FFF2-40B4-BE49-F238E27FC236}">
                <a16:creationId xmlns:a16="http://schemas.microsoft.com/office/drawing/2014/main" id="{F59AFBD0-52F3-4FAA-B9ED-138BCCB327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3839" y="3015619"/>
            <a:ext cx="3075248" cy="529376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 marL="177800" indent="-85725">
              <a:spcBef>
                <a:spcPts val="600"/>
              </a:spcBef>
              <a:buFont typeface="Century Gothic" panose="020B0502020202020204" pitchFamily="34" charset="0"/>
              <a:buChar char=" "/>
              <a:defRPr sz="10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en-US" dirty="0"/>
          </a:p>
          <a:p>
            <a:pPr lvl="1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fr-FR" dirty="0"/>
          </a:p>
        </p:txBody>
      </p:sp>
      <p:sp>
        <p:nvSpPr>
          <p:cNvPr id="50" name="Text Placeholder 31">
            <a:extLst>
              <a:ext uri="{FF2B5EF4-FFF2-40B4-BE49-F238E27FC236}">
                <a16:creationId xmlns:a16="http://schemas.microsoft.com/office/drawing/2014/main" id="{DE648125-3B40-43AA-844A-E220D28FB3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17369" y="4216357"/>
            <a:ext cx="363600" cy="363598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3</a:t>
            </a:r>
            <a:endParaRPr lang="fr-FR" dirty="0"/>
          </a:p>
        </p:txBody>
      </p:sp>
      <p:sp>
        <p:nvSpPr>
          <p:cNvPr id="51" name="Text Placeholder 33">
            <a:extLst>
              <a:ext uri="{FF2B5EF4-FFF2-40B4-BE49-F238E27FC236}">
                <a16:creationId xmlns:a16="http://schemas.microsoft.com/office/drawing/2014/main" id="{A0EE879D-9231-4BCC-AA4B-73346C422E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33839" y="4216357"/>
            <a:ext cx="3075248" cy="529376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 marL="177800" indent="-85725">
              <a:spcBef>
                <a:spcPts val="600"/>
              </a:spcBef>
              <a:buFont typeface="Century Gothic" panose="020B0502020202020204" pitchFamily="34" charset="0"/>
              <a:buChar char=" "/>
              <a:defRPr sz="10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en-US" dirty="0"/>
          </a:p>
          <a:p>
            <a:pPr lvl="1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fr-FR" dirty="0"/>
          </a:p>
        </p:txBody>
      </p:sp>
      <p:sp>
        <p:nvSpPr>
          <p:cNvPr id="52" name="Text Placeholder 31">
            <a:extLst>
              <a:ext uri="{FF2B5EF4-FFF2-40B4-BE49-F238E27FC236}">
                <a16:creationId xmlns:a16="http://schemas.microsoft.com/office/drawing/2014/main" id="{6E22EA99-4423-42C8-9287-2996A66433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17369" y="5417094"/>
            <a:ext cx="363600" cy="363598"/>
          </a:xfrm>
          <a:prstGeom prst="ellipse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4</a:t>
            </a:r>
            <a:endParaRPr lang="fr-FR" dirty="0"/>
          </a:p>
        </p:txBody>
      </p:sp>
      <p:sp>
        <p:nvSpPr>
          <p:cNvPr id="53" name="Text Placeholder 33">
            <a:extLst>
              <a:ext uri="{FF2B5EF4-FFF2-40B4-BE49-F238E27FC236}">
                <a16:creationId xmlns:a16="http://schemas.microsoft.com/office/drawing/2014/main" id="{FB19C4A1-801A-42E6-B28F-6396D83535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3839" y="5417094"/>
            <a:ext cx="3075248" cy="529376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 marL="177800" indent="-85725">
              <a:spcBef>
                <a:spcPts val="600"/>
              </a:spcBef>
              <a:buFont typeface="Century Gothic" panose="020B0502020202020204" pitchFamily="34" charset="0"/>
              <a:buChar char=" "/>
              <a:defRPr sz="10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en-US" dirty="0"/>
          </a:p>
          <a:p>
            <a:pPr lvl="1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fr-FR" dirty="0"/>
          </a:p>
        </p:txBody>
      </p:sp>
      <p:sp>
        <p:nvSpPr>
          <p:cNvPr id="55" name="Text Placeholder 33">
            <a:extLst>
              <a:ext uri="{FF2B5EF4-FFF2-40B4-BE49-F238E27FC236}">
                <a16:creationId xmlns:a16="http://schemas.microsoft.com/office/drawing/2014/main" id="{124CDFA5-B2E9-4FCF-8D75-ECD91E3E6B5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15037" y="1814881"/>
            <a:ext cx="3075248" cy="529376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 marL="177800" indent="-85725">
              <a:spcBef>
                <a:spcPts val="600"/>
              </a:spcBef>
              <a:buFont typeface="Century Gothic" panose="020B0502020202020204" pitchFamily="34" charset="0"/>
              <a:buChar char=" "/>
              <a:defRPr sz="10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en-US" dirty="0"/>
          </a:p>
          <a:p>
            <a:pPr lvl="1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fr-FR" dirty="0"/>
          </a:p>
        </p:txBody>
      </p:sp>
      <p:sp>
        <p:nvSpPr>
          <p:cNvPr id="56" name="Text Placeholder 33">
            <a:extLst>
              <a:ext uri="{FF2B5EF4-FFF2-40B4-BE49-F238E27FC236}">
                <a16:creationId xmlns:a16="http://schemas.microsoft.com/office/drawing/2014/main" id="{55EE0873-754B-4C88-ABC1-EDF325AA4BB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15037" y="3015619"/>
            <a:ext cx="3075248" cy="529376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 marL="177800" indent="-85725">
              <a:spcBef>
                <a:spcPts val="600"/>
              </a:spcBef>
              <a:buFont typeface="Century Gothic" panose="020B0502020202020204" pitchFamily="34" charset="0"/>
              <a:buChar char=" "/>
              <a:defRPr sz="10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en-US" dirty="0"/>
          </a:p>
          <a:p>
            <a:pPr lvl="1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fr-FR" dirty="0"/>
          </a:p>
        </p:txBody>
      </p:sp>
      <p:sp>
        <p:nvSpPr>
          <p:cNvPr id="57" name="Text Placeholder 33">
            <a:extLst>
              <a:ext uri="{FF2B5EF4-FFF2-40B4-BE49-F238E27FC236}">
                <a16:creationId xmlns:a16="http://schemas.microsoft.com/office/drawing/2014/main" id="{D9DF0C65-57B9-4A0B-BE13-FC4252F753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15037" y="4216357"/>
            <a:ext cx="3075248" cy="529376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 marL="177800" indent="-85725">
              <a:spcBef>
                <a:spcPts val="600"/>
              </a:spcBef>
              <a:buFont typeface="Century Gothic" panose="020B0502020202020204" pitchFamily="34" charset="0"/>
              <a:buChar char=" "/>
              <a:defRPr sz="10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en-US" dirty="0"/>
          </a:p>
          <a:p>
            <a:pPr lvl="1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6124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8DA1AD3-F847-49BB-9FFC-AEB911F9AA68}"/>
              </a:ext>
            </a:extLst>
          </p:cNvPr>
          <p:cNvSpPr/>
          <p:nvPr userDrawn="1"/>
        </p:nvSpPr>
        <p:spPr>
          <a:xfrm rot="6983667">
            <a:off x="1860117" y="4509872"/>
            <a:ext cx="3526412" cy="2742886"/>
          </a:xfrm>
          <a:custGeom>
            <a:avLst/>
            <a:gdLst>
              <a:gd name="connsiteX0" fmla="*/ 297755 w 3526412"/>
              <a:gd name="connsiteY0" fmla="*/ 933216 h 2742886"/>
              <a:gd name="connsiteX1" fmla="*/ 25360 w 3526412"/>
              <a:gd name="connsiteY1" fmla="*/ 142010 h 2742886"/>
              <a:gd name="connsiteX2" fmla="*/ 0 w 3526412"/>
              <a:gd name="connsiteY2" fmla="*/ 0 h 2742886"/>
              <a:gd name="connsiteX3" fmla="*/ 1494847 w 3526412"/>
              <a:gd name="connsiteY3" fmla="*/ 0 h 2742886"/>
              <a:gd name="connsiteX4" fmla="*/ 1499994 w 3526412"/>
              <a:gd name="connsiteY4" fmla="*/ 20015 h 2742886"/>
              <a:gd name="connsiteX5" fmla="*/ 2778124 w 3526412"/>
              <a:gd name="connsiteY5" fmla="*/ 1229032 h 2742886"/>
              <a:gd name="connsiteX6" fmla="*/ 2783423 w 3526412"/>
              <a:gd name="connsiteY6" fmla="*/ 1230133 h 2742886"/>
              <a:gd name="connsiteX7" fmla="*/ 3526412 w 3526412"/>
              <a:gd name="connsiteY7" fmla="*/ 2727238 h 2742886"/>
              <a:gd name="connsiteX8" fmla="*/ 3216526 w 3526412"/>
              <a:gd name="connsiteY8" fmla="*/ 2742886 h 2742886"/>
              <a:gd name="connsiteX9" fmla="*/ 297755 w 3526412"/>
              <a:gd name="connsiteY9" fmla="*/ 933216 h 274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6412" h="2742886">
                <a:moveTo>
                  <a:pt x="297755" y="933216"/>
                </a:moveTo>
                <a:cubicBezTo>
                  <a:pt x="174754" y="685700"/>
                  <a:pt x="82310" y="420319"/>
                  <a:pt x="25360" y="142010"/>
                </a:cubicBezTo>
                <a:lnTo>
                  <a:pt x="0" y="0"/>
                </a:lnTo>
                <a:lnTo>
                  <a:pt x="1494847" y="0"/>
                </a:lnTo>
                <a:lnTo>
                  <a:pt x="1499994" y="20015"/>
                </a:lnTo>
                <a:cubicBezTo>
                  <a:pt x="1684889" y="614473"/>
                  <a:pt x="2170078" y="1076624"/>
                  <a:pt x="2778124" y="1229032"/>
                </a:cubicBezTo>
                <a:lnTo>
                  <a:pt x="2783423" y="1230133"/>
                </a:lnTo>
                <a:lnTo>
                  <a:pt x="3526412" y="2727238"/>
                </a:lnTo>
                <a:lnTo>
                  <a:pt x="3216526" y="2742886"/>
                </a:lnTo>
                <a:cubicBezTo>
                  <a:pt x="1937564" y="2742886"/>
                  <a:pt x="830760" y="2005782"/>
                  <a:pt x="297755" y="933216"/>
                </a:cubicBezTo>
                <a:close/>
              </a:path>
            </a:pathLst>
          </a:custGeom>
          <a:solidFill>
            <a:srgbClr val="F6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46894DA-615E-4907-8A9D-C51C2790A05E}"/>
              </a:ext>
            </a:extLst>
          </p:cNvPr>
          <p:cNvSpPr/>
          <p:nvPr userDrawn="1"/>
        </p:nvSpPr>
        <p:spPr>
          <a:xfrm>
            <a:off x="6273549" y="1"/>
            <a:ext cx="3632451" cy="2742886"/>
          </a:xfrm>
          <a:custGeom>
            <a:avLst/>
            <a:gdLst>
              <a:gd name="connsiteX0" fmla="*/ 0 w 3632451"/>
              <a:gd name="connsiteY0" fmla="*/ 0 h 2742886"/>
              <a:gd name="connsiteX1" fmla="*/ 1494847 w 3632451"/>
              <a:gd name="connsiteY1" fmla="*/ 0 h 2742886"/>
              <a:gd name="connsiteX2" fmla="*/ 1499994 w 3632451"/>
              <a:gd name="connsiteY2" fmla="*/ 20015 h 2742886"/>
              <a:gd name="connsiteX3" fmla="*/ 3216526 w 3632451"/>
              <a:gd name="connsiteY3" fmla="*/ 1282879 h 2742886"/>
              <a:gd name="connsiteX4" fmla="*/ 3578752 w 3632451"/>
              <a:gd name="connsiteY4" fmla="*/ 1246364 h 2742886"/>
              <a:gd name="connsiteX5" fmla="*/ 3632451 w 3632451"/>
              <a:gd name="connsiteY5" fmla="*/ 1232556 h 2742886"/>
              <a:gd name="connsiteX6" fmla="*/ 3632451 w 3632451"/>
              <a:gd name="connsiteY6" fmla="*/ 2713420 h 2742886"/>
              <a:gd name="connsiteX7" fmla="*/ 3549570 w 3632451"/>
              <a:gd name="connsiteY7" fmla="*/ 2726069 h 2742886"/>
              <a:gd name="connsiteX8" fmla="*/ 3216526 w 3632451"/>
              <a:gd name="connsiteY8" fmla="*/ 2742886 h 2742886"/>
              <a:gd name="connsiteX9" fmla="*/ 25360 w 3632451"/>
              <a:gd name="connsiteY9" fmla="*/ 142010 h 274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32451" h="2742886">
                <a:moveTo>
                  <a:pt x="0" y="0"/>
                </a:moveTo>
                <a:lnTo>
                  <a:pt x="1494847" y="0"/>
                </a:lnTo>
                <a:lnTo>
                  <a:pt x="1499994" y="20015"/>
                </a:lnTo>
                <a:cubicBezTo>
                  <a:pt x="1727557" y="751655"/>
                  <a:pt x="2410004" y="1282879"/>
                  <a:pt x="3216526" y="1282879"/>
                </a:cubicBezTo>
                <a:cubicBezTo>
                  <a:pt x="3340606" y="1282879"/>
                  <a:pt x="3461750" y="1270306"/>
                  <a:pt x="3578752" y="1246364"/>
                </a:cubicBezTo>
                <a:lnTo>
                  <a:pt x="3632451" y="1232556"/>
                </a:lnTo>
                <a:lnTo>
                  <a:pt x="3632451" y="2713420"/>
                </a:lnTo>
                <a:lnTo>
                  <a:pt x="3549570" y="2726069"/>
                </a:lnTo>
                <a:cubicBezTo>
                  <a:pt x="3440068" y="2737189"/>
                  <a:pt x="3328962" y="2742886"/>
                  <a:pt x="3216526" y="2742886"/>
                </a:cubicBezTo>
                <a:cubicBezTo>
                  <a:pt x="1642418" y="2742886"/>
                  <a:pt x="329095" y="1626327"/>
                  <a:pt x="25360" y="142010"/>
                </a:cubicBezTo>
                <a:close/>
              </a:path>
            </a:pathLst>
          </a:custGeom>
          <a:solidFill>
            <a:srgbClr val="F6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1" name="Text Placeholder 31">
            <a:extLst>
              <a:ext uri="{FF2B5EF4-FFF2-40B4-BE49-F238E27FC236}">
                <a16:creationId xmlns:a16="http://schemas.microsoft.com/office/drawing/2014/main" id="{3F1CF07A-3690-484A-9B37-B3310ECE540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98357" y="5417094"/>
            <a:ext cx="363600" cy="363598"/>
          </a:xfrm>
          <a:prstGeom prst="ellipse">
            <a:avLst/>
          </a:prstGeom>
          <a:solidFill>
            <a:srgbClr val="C9AC7A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8</a:t>
            </a:r>
            <a:endParaRPr lang="fr-FR" dirty="0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0977E8F2-AEF7-4989-855A-B408DD30C9D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15037" y="5417093"/>
            <a:ext cx="3075248" cy="529377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 marL="177800" indent="-85725">
              <a:spcBef>
                <a:spcPts val="600"/>
              </a:spcBef>
              <a:buFont typeface="Century Gothic" panose="020B0502020202020204" pitchFamily="34" charset="0"/>
              <a:buChar char=" "/>
              <a:defRPr sz="10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en-US" dirty="0"/>
          </a:p>
          <a:p>
            <a:pPr lvl="1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fr-FR" dirty="0"/>
          </a:p>
        </p:txBody>
      </p:sp>
      <p:sp>
        <p:nvSpPr>
          <p:cNvPr id="43" name="Date Placeholder 1">
            <a:extLst>
              <a:ext uri="{FF2B5EF4-FFF2-40B4-BE49-F238E27FC236}">
                <a16:creationId xmlns:a16="http://schemas.microsoft.com/office/drawing/2014/main" id="{DB0FCD92-1A5D-46AD-BD3A-E3B52EF31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8830" y="6873810"/>
            <a:ext cx="117587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831B9745-DFE7-4868-8306-EF6737ADE9DF}" type="datetime4">
              <a:rPr lang="fr-FR" smtClean="0"/>
              <a:t>7 février 2024</a:t>
            </a:fld>
            <a:endParaRPr lang="fr-FR"/>
          </a:p>
        </p:txBody>
      </p:sp>
      <p:sp>
        <p:nvSpPr>
          <p:cNvPr id="44" name="Footer Placeholder 2">
            <a:extLst>
              <a:ext uri="{FF2B5EF4-FFF2-40B4-BE49-F238E27FC236}">
                <a16:creationId xmlns:a16="http://schemas.microsoft.com/office/drawing/2014/main" id="{73AB96E2-35F4-4FC9-BDE7-3DB7E9528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6082" y="6873809"/>
            <a:ext cx="5937704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/>
              <a:t>Nom de la présentation</a:t>
            </a:r>
          </a:p>
        </p:txBody>
      </p:sp>
      <p:sp>
        <p:nvSpPr>
          <p:cNvPr id="45" name="Slide Number Placeholder 3">
            <a:extLst>
              <a:ext uri="{FF2B5EF4-FFF2-40B4-BE49-F238E27FC236}">
                <a16:creationId xmlns:a16="http://schemas.microsoft.com/office/drawing/2014/main" id="{C5EE4F9D-1D7F-4398-8A6E-613E5A9BE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785" y="6873813"/>
            <a:ext cx="376289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24B68904-FF1F-459C-A422-37BDC299ABD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5DD7B25-124C-45DD-A1F2-D156B6AC151C}"/>
              </a:ext>
            </a:extLst>
          </p:cNvPr>
          <p:cNvSpPr/>
          <p:nvPr userDrawn="1"/>
        </p:nvSpPr>
        <p:spPr>
          <a:xfrm>
            <a:off x="1" y="-1"/>
            <a:ext cx="1763884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B6AE1826-6B2F-4E63-B11F-4E5AB56D1BF6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1"/>
          <a:stretch/>
        </p:blipFill>
        <p:spPr>
          <a:xfrm>
            <a:off x="-1" y="2527408"/>
            <a:ext cx="1611015" cy="1690661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FA7A8629-DAC7-4107-A81B-4BDF1CABAE14}"/>
              </a:ext>
            </a:extLst>
          </p:cNvPr>
          <p:cNvSpPr/>
          <p:nvPr userDrawn="1"/>
        </p:nvSpPr>
        <p:spPr>
          <a:xfrm>
            <a:off x="2009884" y="181089"/>
            <a:ext cx="39549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kern="1200" noProof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Sommaire</a:t>
            </a:r>
            <a:endParaRPr lang="fr-FR" sz="60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8" name="Text Placeholder 31">
            <a:extLst>
              <a:ext uri="{FF2B5EF4-FFF2-40B4-BE49-F238E27FC236}">
                <a16:creationId xmlns:a16="http://schemas.microsoft.com/office/drawing/2014/main" id="{43544E10-2CFA-47A0-9800-8487DDB724D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98357" y="1814881"/>
            <a:ext cx="363600" cy="363598"/>
          </a:xfrm>
          <a:prstGeom prst="ellipse">
            <a:avLst/>
          </a:prstGeom>
          <a:solidFill>
            <a:srgbClr val="A17EC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5</a:t>
            </a:r>
            <a:endParaRPr lang="fr-FR" dirty="0"/>
          </a:p>
        </p:txBody>
      </p:sp>
      <p:sp>
        <p:nvSpPr>
          <p:cNvPr id="49" name="Text Placeholder 31">
            <a:extLst>
              <a:ext uri="{FF2B5EF4-FFF2-40B4-BE49-F238E27FC236}">
                <a16:creationId xmlns:a16="http://schemas.microsoft.com/office/drawing/2014/main" id="{C1EB7BCF-D9A3-4FBB-B1E2-99EA1BE102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98357" y="3015619"/>
            <a:ext cx="363600" cy="363598"/>
          </a:xfrm>
          <a:prstGeom prst="ellipse">
            <a:avLst/>
          </a:prstGeom>
          <a:solidFill>
            <a:srgbClr val="1EBB50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6</a:t>
            </a:r>
            <a:endParaRPr lang="fr-FR" dirty="0"/>
          </a:p>
        </p:txBody>
      </p:sp>
      <p:sp>
        <p:nvSpPr>
          <p:cNvPr id="50" name="Text Placeholder 31">
            <a:extLst>
              <a:ext uri="{FF2B5EF4-FFF2-40B4-BE49-F238E27FC236}">
                <a16:creationId xmlns:a16="http://schemas.microsoft.com/office/drawing/2014/main" id="{1C2ED089-3BED-4D5B-8AFB-364ADA664A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98357" y="4216357"/>
            <a:ext cx="363600" cy="363598"/>
          </a:xfrm>
          <a:prstGeom prst="ellipse">
            <a:avLst/>
          </a:prstGeom>
          <a:solidFill>
            <a:schemeClr val="accent5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7</a:t>
            </a:r>
            <a:endParaRPr lang="fr-FR" dirty="0"/>
          </a:p>
        </p:txBody>
      </p:sp>
      <p:sp>
        <p:nvSpPr>
          <p:cNvPr id="51" name="Text Placeholder 31">
            <a:extLst>
              <a:ext uri="{FF2B5EF4-FFF2-40B4-BE49-F238E27FC236}">
                <a16:creationId xmlns:a16="http://schemas.microsoft.com/office/drawing/2014/main" id="{A47AF506-138F-4D5B-870E-29F618BA0A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17369" y="1814881"/>
            <a:ext cx="363600" cy="363598"/>
          </a:xfrm>
          <a:prstGeom prst="ellipse">
            <a:avLst/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fr-FR" dirty="0"/>
          </a:p>
        </p:txBody>
      </p:sp>
      <p:sp>
        <p:nvSpPr>
          <p:cNvPr id="52" name="Text Placeholder 33">
            <a:extLst>
              <a:ext uri="{FF2B5EF4-FFF2-40B4-BE49-F238E27FC236}">
                <a16:creationId xmlns:a16="http://schemas.microsoft.com/office/drawing/2014/main" id="{A0DC9B55-70EA-4BDF-AFB5-CBC431CB2C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3839" y="1814881"/>
            <a:ext cx="3075248" cy="529376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 marL="177800" indent="-85725">
              <a:spcBef>
                <a:spcPts val="600"/>
              </a:spcBef>
              <a:buFont typeface="Century Gothic" panose="020B0502020202020204" pitchFamily="34" charset="0"/>
              <a:buChar char=" "/>
              <a:defRPr sz="10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en-US" dirty="0"/>
          </a:p>
          <a:p>
            <a:pPr lvl="1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fr-FR" dirty="0"/>
          </a:p>
        </p:txBody>
      </p:sp>
      <p:sp>
        <p:nvSpPr>
          <p:cNvPr id="53" name="Text Placeholder 31">
            <a:extLst>
              <a:ext uri="{FF2B5EF4-FFF2-40B4-BE49-F238E27FC236}">
                <a16:creationId xmlns:a16="http://schemas.microsoft.com/office/drawing/2014/main" id="{298DF758-811D-46CA-95B4-5193B0EFE0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17369" y="3015619"/>
            <a:ext cx="363600" cy="363598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</a:t>
            </a:r>
            <a:endParaRPr lang="fr-FR" dirty="0"/>
          </a:p>
        </p:txBody>
      </p:sp>
      <p:sp>
        <p:nvSpPr>
          <p:cNvPr id="54" name="Text Placeholder 33">
            <a:extLst>
              <a:ext uri="{FF2B5EF4-FFF2-40B4-BE49-F238E27FC236}">
                <a16:creationId xmlns:a16="http://schemas.microsoft.com/office/drawing/2014/main" id="{DB5BA48E-1512-43CB-A92B-17FDDDFFAA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3839" y="3015619"/>
            <a:ext cx="3075248" cy="529376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 marL="177800" indent="-85725">
              <a:spcBef>
                <a:spcPts val="600"/>
              </a:spcBef>
              <a:buFont typeface="Century Gothic" panose="020B0502020202020204" pitchFamily="34" charset="0"/>
              <a:buChar char=" "/>
              <a:defRPr sz="10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en-US" dirty="0"/>
          </a:p>
          <a:p>
            <a:pPr lvl="1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fr-FR" dirty="0"/>
          </a:p>
        </p:txBody>
      </p:sp>
      <p:sp>
        <p:nvSpPr>
          <p:cNvPr id="55" name="Text Placeholder 31">
            <a:extLst>
              <a:ext uri="{FF2B5EF4-FFF2-40B4-BE49-F238E27FC236}">
                <a16:creationId xmlns:a16="http://schemas.microsoft.com/office/drawing/2014/main" id="{E679A56A-5F92-4548-B76D-47B4111F42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17369" y="4216357"/>
            <a:ext cx="363600" cy="363598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3</a:t>
            </a:r>
            <a:endParaRPr lang="fr-FR" dirty="0"/>
          </a:p>
        </p:txBody>
      </p:sp>
      <p:sp>
        <p:nvSpPr>
          <p:cNvPr id="56" name="Text Placeholder 33">
            <a:extLst>
              <a:ext uri="{FF2B5EF4-FFF2-40B4-BE49-F238E27FC236}">
                <a16:creationId xmlns:a16="http://schemas.microsoft.com/office/drawing/2014/main" id="{9BDE381F-DF1E-4631-A83F-05F0CBA4DD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33839" y="4216357"/>
            <a:ext cx="3075248" cy="529376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 marL="177800" indent="-85725">
              <a:spcBef>
                <a:spcPts val="600"/>
              </a:spcBef>
              <a:buFont typeface="Century Gothic" panose="020B0502020202020204" pitchFamily="34" charset="0"/>
              <a:buChar char=" "/>
              <a:defRPr sz="10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en-US" dirty="0"/>
          </a:p>
          <a:p>
            <a:pPr lvl="1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fr-FR" dirty="0"/>
          </a:p>
        </p:txBody>
      </p:sp>
      <p:sp>
        <p:nvSpPr>
          <p:cNvPr id="57" name="Text Placeholder 31">
            <a:extLst>
              <a:ext uri="{FF2B5EF4-FFF2-40B4-BE49-F238E27FC236}">
                <a16:creationId xmlns:a16="http://schemas.microsoft.com/office/drawing/2014/main" id="{FDA81901-EE2C-4310-859A-3C1752A3CE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17369" y="5417094"/>
            <a:ext cx="363600" cy="363598"/>
          </a:xfrm>
          <a:prstGeom prst="ellipse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4</a:t>
            </a:r>
            <a:endParaRPr lang="fr-FR" dirty="0"/>
          </a:p>
        </p:txBody>
      </p:sp>
      <p:sp>
        <p:nvSpPr>
          <p:cNvPr id="58" name="Text Placeholder 33">
            <a:extLst>
              <a:ext uri="{FF2B5EF4-FFF2-40B4-BE49-F238E27FC236}">
                <a16:creationId xmlns:a16="http://schemas.microsoft.com/office/drawing/2014/main" id="{05ACEC5A-42D7-416C-B53D-D8850B70B3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3839" y="5417094"/>
            <a:ext cx="3075248" cy="529376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 marL="177800" indent="-85725">
              <a:spcBef>
                <a:spcPts val="600"/>
              </a:spcBef>
              <a:buFont typeface="Century Gothic" panose="020B0502020202020204" pitchFamily="34" charset="0"/>
              <a:buChar char=" "/>
              <a:defRPr sz="10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en-US" dirty="0"/>
          </a:p>
          <a:p>
            <a:pPr lvl="1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fr-FR" dirty="0"/>
          </a:p>
        </p:txBody>
      </p:sp>
      <p:sp>
        <p:nvSpPr>
          <p:cNvPr id="59" name="Text Placeholder 33">
            <a:extLst>
              <a:ext uri="{FF2B5EF4-FFF2-40B4-BE49-F238E27FC236}">
                <a16:creationId xmlns:a16="http://schemas.microsoft.com/office/drawing/2014/main" id="{1CA88AEF-3C67-4E98-8578-C180A997B5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15037" y="1814881"/>
            <a:ext cx="3075248" cy="529376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 marL="177800" indent="-85725">
              <a:spcBef>
                <a:spcPts val="600"/>
              </a:spcBef>
              <a:buFont typeface="Century Gothic" panose="020B0502020202020204" pitchFamily="34" charset="0"/>
              <a:buChar char=" "/>
              <a:defRPr sz="10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en-US" dirty="0"/>
          </a:p>
          <a:p>
            <a:pPr lvl="1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fr-FR" dirty="0"/>
          </a:p>
        </p:txBody>
      </p:sp>
      <p:sp>
        <p:nvSpPr>
          <p:cNvPr id="60" name="Text Placeholder 33">
            <a:extLst>
              <a:ext uri="{FF2B5EF4-FFF2-40B4-BE49-F238E27FC236}">
                <a16:creationId xmlns:a16="http://schemas.microsoft.com/office/drawing/2014/main" id="{B1D12D96-1F5B-474D-8926-0CF542EE4C9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15037" y="3015619"/>
            <a:ext cx="3075248" cy="529376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 marL="177800" indent="-85725">
              <a:spcBef>
                <a:spcPts val="600"/>
              </a:spcBef>
              <a:buFont typeface="Century Gothic" panose="020B0502020202020204" pitchFamily="34" charset="0"/>
              <a:buChar char=" "/>
              <a:defRPr sz="10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en-US" dirty="0"/>
          </a:p>
          <a:p>
            <a:pPr lvl="1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fr-FR" dirty="0"/>
          </a:p>
        </p:txBody>
      </p:sp>
      <p:sp>
        <p:nvSpPr>
          <p:cNvPr id="61" name="Text Placeholder 33">
            <a:extLst>
              <a:ext uri="{FF2B5EF4-FFF2-40B4-BE49-F238E27FC236}">
                <a16:creationId xmlns:a16="http://schemas.microsoft.com/office/drawing/2014/main" id="{2BB44789-2BD2-458F-9A0B-934ED66AC2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15037" y="4216357"/>
            <a:ext cx="3075248" cy="529377"/>
          </a:xfrm>
        </p:spPr>
        <p:txBody>
          <a:bodyPr wrap="square"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 marL="177800" indent="-85725">
              <a:spcBef>
                <a:spcPts val="600"/>
              </a:spcBef>
              <a:buFont typeface="Century Gothic" panose="020B0502020202020204" pitchFamily="34" charset="0"/>
              <a:buChar char=" "/>
              <a:defRPr sz="10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en-US" dirty="0"/>
          </a:p>
          <a:p>
            <a:pPr lvl="1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704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hapitre V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D68AE270-0752-4C5D-9D87-86AD5BC2CE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557" t="15618" b="7225"/>
          <a:stretch>
            <a:fillRect/>
          </a:stretch>
        </p:blipFill>
        <p:spPr>
          <a:xfrm>
            <a:off x="0" y="0"/>
            <a:ext cx="7416800" cy="6858000"/>
          </a:xfrm>
          <a:custGeom>
            <a:avLst/>
            <a:gdLst>
              <a:gd name="connsiteX0" fmla="*/ 0 w 7416800"/>
              <a:gd name="connsiteY0" fmla="*/ 0 h 6858000"/>
              <a:gd name="connsiteX1" fmla="*/ 7416800 w 7416800"/>
              <a:gd name="connsiteY1" fmla="*/ 0 h 6858000"/>
              <a:gd name="connsiteX2" fmla="*/ 7416800 w 7416800"/>
              <a:gd name="connsiteY2" fmla="*/ 6858000 h 6858000"/>
              <a:gd name="connsiteX3" fmla="*/ 0 w 7416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6800" h="6858000">
                <a:moveTo>
                  <a:pt x="0" y="0"/>
                </a:moveTo>
                <a:lnTo>
                  <a:pt x="7416800" y="0"/>
                </a:lnTo>
                <a:lnTo>
                  <a:pt x="74168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8D294A-7FF5-4CF9-92D3-0135E34F7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6815" y="2090094"/>
            <a:ext cx="6193259" cy="1698946"/>
          </a:xfrm>
          <a:prstGeom prst="rect">
            <a:avLst/>
          </a:prstGeom>
        </p:spPr>
        <p:txBody>
          <a:bodyPr tIns="108000" bIns="0" anchor="ctr"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fr-FR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3AE5A291-7FF2-4252-8338-80970C1CF9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23787" y="2496175"/>
            <a:ext cx="886784" cy="886784"/>
          </a:xfrm>
          <a:prstGeom prst="ellipse">
            <a:avLst/>
          </a:prstGeom>
          <a:solidFill>
            <a:schemeClr val="bg1"/>
          </a:solidFill>
        </p:spPr>
        <p:txBody>
          <a:bodyPr wrap="none" lIns="0" rIns="0" anchor="ctr">
            <a:noAutofit/>
          </a:bodyPr>
          <a:lstStyle>
            <a:lvl1pPr marL="0" indent="0" algn="ctr">
              <a:buNone/>
              <a:defRPr sz="3200" b="1" i="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00</a:t>
            </a:r>
            <a:endParaRPr lang="en-US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9DEE424-3AF2-46EA-ABDB-C0A412640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96815" y="3947724"/>
            <a:ext cx="6193259" cy="286233"/>
          </a:xfrm>
        </p:spPr>
        <p:txBody>
          <a:bodyPr wrap="square">
            <a:spAutoFit/>
          </a:bodyPr>
          <a:lstStyle>
            <a:lvl1pPr marL="0" indent="0" algn="l">
              <a:buFont typeface="+mj-lt"/>
              <a:buNone/>
              <a:defRPr sz="1400" b="0">
                <a:solidFill>
                  <a:schemeClr val="tx2"/>
                </a:solidFill>
              </a:defRPr>
            </a:lvl1pPr>
            <a:lvl2pPr marL="173038" indent="-80963">
              <a:buFont typeface="Arial" panose="020B0604020202020204" pitchFamily="34" charset="0"/>
              <a:buChar char="•"/>
              <a:defRPr b="0">
                <a:solidFill>
                  <a:schemeClr val="tx2"/>
                </a:solidFill>
              </a:defRPr>
            </a:lvl2pPr>
            <a:lvl3pPr marL="450850" indent="-228600">
              <a:buFont typeface="Arial" panose="020B0604020202020204" pitchFamily="34" charset="0"/>
              <a:buChar char="•"/>
              <a:defRPr b="0">
                <a:solidFill>
                  <a:schemeClr val="tx2"/>
                </a:solidFill>
              </a:defRPr>
            </a:lvl3pPr>
            <a:lvl4pPr marL="717550" indent="-228600">
              <a:buFont typeface="Arial" panose="020B0604020202020204" pitchFamily="34" charset="0"/>
              <a:buChar char="•"/>
              <a:defRPr b="0">
                <a:solidFill>
                  <a:schemeClr val="tx2"/>
                </a:solidFill>
              </a:defRPr>
            </a:lvl4pPr>
            <a:lvl5pPr marL="984250" indent="-228600">
              <a:buFont typeface="Arial" panose="020B0604020202020204" pitchFamily="34" charset="0"/>
              <a:buChar char="•"/>
              <a:defRPr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de la sous-</a:t>
            </a:r>
            <a:r>
              <a:rPr lang="en-US" dirty="0" err="1"/>
              <a:t>partie</a:t>
            </a:r>
            <a:endParaRPr lang="en-US" dirty="0"/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84F5DEB9-3137-467C-ACCF-B496C932C9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8830" y="6873810"/>
            <a:ext cx="117587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C21D757F-372A-4A38-BFC7-540A48653508}" type="datetime4">
              <a:rPr lang="fr-FR" smtClean="0"/>
              <a:t>7 février 2024</a:t>
            </a:fld>
            <a:endParaRPr lang="fr-FR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C2BB27BF-621F-4798-992E-B2F395DDB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6082" y="6873809"/>
            <a:ext cx="5937704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/>
              <a:t>Nom de la présentation</a:t>
            </a: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9211FD88-21A6-4E0B-9429-559747DDF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785" y="6873813"/>
            <a:ext cx="376289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24B68904-FF1F-459C-A422-37BDC299ABD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382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hapitr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D68AE270-0752-4C5D-9D87-86AD5BC2CE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557" t="15618" b="7225"/>
          <a:stretch>
            <a:fillRect/>
          </a:stretch>
        </p:blipFill>
        <p:spPr>
          <a:xfrm>
            <a:off x="0" y="0"/>
            <a:ext cx="7416800" cy="6858000"/>
          </a:xfrm>
          <a:custGeom>
            <a:avLst/>
            <a:gdLst>
              <a:gd name="connsiteX0" fmla="*/ 0 w 7416800"/>
              <a:gd name="connsiteY0" fmla="*/ 0 h 6858000"/>
              <a:gd name="connsiteX1" fmla="*/ 7416800 w 7416800"/>
              <a:gd name="connsiteY1" fmla="*/ 0 h 6858000"/>
              <a:gd name="connsiteX2" fmla="*/ 7416800 w 7416800"/>
              <a:gd name="connsiteY2" fmla="*/ 6858000 h 6858000"/>
              <a:gd name="connsiteX3" fmla="*/ 0 w 7416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6800" h="6858000">
                <a:moveTo>
                  <a:pt x="0" y="0"/>
                </a:moveTo>
                <a:lnTo>
                  <a:pt x="7416800" y="0"/>
                </a:lnTo>
                <a:lnTo>
                  <a:pt x="74168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84F5DEB9-3137-467C-ACCF-B496C932C9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8830" y="6873810"/>
            <a:ext cx="117587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60732EA4-B4C0-42B5-85F6-51D02E10467F}" type="datetime4">
              <a:rPr lang="fr-FR" smtClean="0"/>
              <a:t>7 février 2024</a:t>
            </a:fld>
            <a:endParaRPr lang="fr-FR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C2BB27BF-621F-4798-992E-B2F395DDB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6082" y="6873809"/>
            <a:ext cx="5937704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/>
              <a:t>Nom de la présentation</a:t>
            </a: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9211FD88-21A6-4E0B-9429-559747DDF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785" y="6873813"/>
            <a:ext cx="376289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24B68904-FF1F-459C-A422-37BDC299ABD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4087551-7D5E-4CFA-8998-1315EB761C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23787" y="2496175"/>
            <a:ext cx="886784" cy="886784"/>
          </a:xfrm>
          <a:prstGeom prst="ellipse">
            <a:avLst/>
          </a:prstGeom>
          <a:solidFill>
            <a:schemeClr val="bg1"/>
          </a:solidFill>
        </p:spPr>
        <p:txBody>
          <a:bodyPr wrap="none" lIns="0" rIns="0" anchor="ctr">
            <a:noAutofit/>
          </a:bodyPr>
          <a:lstStyle>
            <a:lvl1pPr marL="0" indent="0" algn="ctr">
              <a:buNone/>
              <a:defRPr sz="3200" b="1" i="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00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314EE04-317B-4144-AD92-CF5B532C64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6815" y="2090094"/>
            <a:ext cx="6193259" cy="1698946"/>
          </a:xfrm>
          <a:prstGeom prst="rect">
            <a:avLst/>
          </a:prstGeom>
        </p:spPr>
        <p:txBody>
          <a:bodyPr tIns="108000" bIns="0" anchor="ctr"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fr-FR" dirty="0"/>
          </a:p>
        </p:txBody>
      </p:sp>
      <p:sp>
        <p:nvSpPr>
          <p:cNvPr id="14" name="Text Placeholder 36">
            <a:extLst>
              <a:ext uri="{FF2B5EF4-FFF2-40B4-BE49-F238E27FC236}">
                <a16:creationId xmlns:a16="http://schemas.microsoft.com/office/drawing/2014/main" id="{B4ED9975-C4D1-4878-A470-98EBF2F431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96815" y="3947724"/>
            <a:ext cx="6193259" cy="286233"/>
          </a:xfrm>
        </p:spPr>
        <p:txBody>
          <a:bodyPr wrap="square">
            <a:spAutoFit/>
          </a:bodyPr>
          <a:lstStyle>
            <a:lvl1pPr marL="0" indent="0" algn="l">
              <a:buFont typeface="+mj-lt"/>
              <a:buNone/>
              <a:defRPr sz="1400" b="0">
                <a:solidFill>
                  <a:schemeClr val="tx2"/>
                </a:solidFill>
              </a:defRPr>
            </a:lvl1pPr>
            <a:lvl2pPr marL="173038" indent="-80963">
              <a:buFont typeface="Arial" panose="020B0604020202020204" pitchFamily="34" charset="0"/>
              <a:buChar char="•"/>
              <a:defRPr b="0">
                <a:solidFill>
                  <a:schemeClr val="tx2"/>
                </a:solidFill>
              </a:defRPr>
            </a:lvl2pPr>
            <a:lvl3pPr marL="450850" indent="-228600">
              <a:buFont typeface="Arial" panose="020B0604020202020204" pitchFamily="34" charset="0"/>
              <a:buChar char="•"/>
              <a:defRPr b="0">
                <a:solidFill>
                  <a:schemeClr val="tx2"/>
                </a:solidFill>
              </a:defRPr>
            </a:lvl3pPr>
            <a:lvl4pPr marL="717550" indent="-228600">
              <a:buFont typeface="Arial" panose="020B0604020202020204" pitchFamily="34" charset="0"/>
              <a:buChar char="•"/>
              <a:defRPr b="0">
                <a:solidFill>
                  <a:schemeClr val="tx2"/>
                </a:solidFill>
              </a:defRPr>
            </a:lvl4pPr>
            <a:lvl5pPr marL="984250" indent="-228600">
              <a:buFont typeface="Arial" panose="020B0604020202020204" pitchFamily="34" charset="0"/>
              <a:buChar char="•"/>
              <a:defRPr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de la sous-</a:t>
            </a:r>
            <a:r>
              <a:rPr lang="en-US" dirty="0" err="1"/>
              <a:t>partie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57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72A0CF2-FC42-4913-A9E7-B0D941A52ED1}"/>
              </a:ext>
            </a:extLst>
          </p:cNvPr>
          <p:cNvSpPr/>
          <p:nvPr userDrawn="1"/>
        </p:nvSpPr>
        <p:spPr>
          <a:xfrm rot="14994353">
            <a:off x="7511644" y="-60275"/>
            <a:ext cx="2630985" cy="1939335"/>
          </a:xfrm>
          <a:custGeom>
            <a:avLst/>
            <a:gdLst>
              <a:gd name="connsiteX0" fmla="*/ 2316383 w 2630985"/>
              <a:gd name="connsiteY0" fmla="*/ 880682 h 1939335"/>
              <a:gd name="connsiteX1" fmla="*/ 2197642 w 2630985"/>
              <a:gd name="connsiteY1" fmla="*/ 885218 h 1939335"/>
              <a:gd name="connsiteX2" fmla="*/ 1406262 w 2630985"/>
              <a:gd name="connsiteY2" fmla="*/ 1173346 h 1939335"/>
              <a:gd name="connsiteX3" fmla="*/ 871518 w 2630985"/>
              <a:gd name="connsiteY3" fmla="*/ 1823998 h 1939335"/>
              <a:gd name="connsiteX4" fmla="*/ 825858 w 2630985"/>
              <a:gd name="connsiteY4" fmla="*/ 1939335 h 1939335"/>
              <a:gd name="connsiteX5" fmla="*/ 0 w 2630985"/>
              <a:gd name="connsiteY5" fmla="*/ 1637211 h 1939335"/>
              <a:gd name="connsiteX6" fmla="*/ 68377 w 2630985"/>
              <a:gd name="connsiteY6" fmla="*/ 1464491 h 1939335"/>
              <a:gd name="connsiteX7" fmla="*/ 897875 w 2630985"/>
              <a:gd name="connsiteY7" fmla="*/ 455195 h 1939335"/>
              <a:gd name="connsiteX8" fmla="*/ 2555233 w 2630985"/>
              <a:gd name="connsiteY8" fmla="*/ 10435 h 1939335"/>
              <a:gd name="connsiteX9" fmla="*/ 2630985 w 2630985"/>
              <a:gd name="connsiteY9" fmla="*/ 20717 h 193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0985" h="1939335">
                <a:moveTo>
                  <a:pt x="2316383" y="880682"/>
                </a:moveTo>
                <a:lnTo>
                  <a:pt x="2197642" y="885218"/>
                </a:lnTo>
                <a:cubicBezTo>
                  <a:pt x="1920599" y="907869"/>
                  <a:pt x="1646892" y="1003000"/>
                  <a:pt x="1406262" y="1173346"/>
                </a:cubicBezTo>
                <a:cubicBezTo>
                  <a:pt x="1165631" y="1343691"/>
                  <a:pt x="984948" y="1570228"/>
                  <a:pt x="871518" y="1823998"/>
                </a:cubicBezTo>
                <a:lnTo>
                  <a:pt x="825858" y="1939335"/>
                </a:lnTo>
                <a:lnTo>
                  <a:pt x="0" y="1637211"/>
                </a:lnTo>
                <a:lnTo>
                  <a:pt x="68377" y="1464491"/>
                </a:lnTo>
                <a:cubicBezTo>
                  <a:pt x="244331" y="1070841"/>
                  <a:pt x="524607" y="719436"/>
                  <a:pt x="897875" y="455195"/>
                </a:cubicBezTo>
                <a:cubicBezTo>
                  <a:pt x="1395565" y="102874"/>
                  <a:pt x="1984470" y="-42029"/>
                  <a:pt x="2555233" y="10435"/>
                </a:cubicBezTo>
                <a:lnTo>
                  <a:pt x="2630985" y="20717"/>
                </a:lnTo>
                <a:close/>
              </a:path>
            </a:pathLst>
          </a:custGeom>
          <a:solidFill>
            <a:srgbClr val="F6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BC0EBF-D35E-4667-88D5-FF5109681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576" y="273135"/>
            <a:ext cx="8353498" cy="446084"/>
          </a:xfrm>
        </p:spPr>
        <p:txBody>
          <a:bodyPr/>
          <a:lstStyle>
            <a:lvl1pPr>
              <a:defRPr>
                <a:latin typeface="KG Turning Tables" panose="02000000000000000000" pitchFamily="2" charset="0"/>
              </a:defRPr>
            </a:lvl1pPr>
          </a:lstStyle>
          <a:p>
            <a:r>
              <a:rPr lang="en-US" dirty="0" err="1"/>
              <a:t>Titre</a:t>
            </a:r>
            <a:r>
              <a:rPr lang="en-US" dirty="0"/>
              <a:t> de la slide</a:t>
            </a:r>
            <a:endParaRPr lang="en-GB" dirty="0"/>
          </a:p>
        </p:txBody>
      </p:sp>
      <p:sp>
        <p:nvSpPr>
          <p:cNvPr id="8" name="Flèche : droite 7">
            <a:hlinkClick r:id="" action="ppaction://hlinkshowjump?jump=nextslide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9850DB9A-B604-B865-93B2-5C7B9F314A18}"/>
              </a:ext>
            </a:extLst>
          </p:cNvPr>
          <p:cNvSpPr/>
          <p:nvPr userDrawn="1"/>
        </p:nvSpPr>
        <p:spPr>
          <a:xfrm>
            <a:off x="8985448" y="6237313"/>
            <a:ext cx="792088" cy="527572"/>
          </a:xfrm>
          <a:prstGeom prst="rightArrow">
            <a:avLst>
              <a:gd name="adj1" fmla="val 56785"/>
              <a:gd name="adj2" fmla="val 464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b="1" dirty="0">
                <a:solidFill>
                  <a:schemeClr val="tx2"/>
                </a:solidFill>
              </a:rPr>
              <a:t>Voir la réponse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7599D44-65AD-D33E-1567-22776AF14B98}"/>
              </a:ext>
            </a:extLst>
          </p:cNvPr>
          <p:cNvSpPr/>
          <p:nvPr userDrawn="1"/>
        </p:nvSpPr>
        <p:spPr>
          <a:xfrm>
            <a:off x="-159568" y="-170728"/>
            <a:ext cx="1080120" cy="10801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600" dirty="0">
                <a:solidFill>
                  <a:schemeClr val="tx2"/>
                </a:solidFill>
                <a:latin typeface="KG Turning Tables" panose="02000000000000000000" pitchFamily="2" charset="0"/>
                <a:sym typeface="Wingdings" panose="05000000000000000000" pitchFamily="2" charset="2"/>
              </a:rPr>
              <a:t>?</a:t>
            </a:r>
            <a:endParaRPr lang="fr-FR" sz="4400" dirty="0">
              <a:solidFill>
                <a:schemeClr val="tx2"/>
              </a:solidFill>
              <a:latin typeface="KG Turning Table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427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72A0CF2-FC42-4913-A9E7-B0D941A52ED1}"/>
              </a:ext>
            </a:extLst>
          </p:cNvPr>
          <p:cNvSpPr/>
          <p:nvPr userDrawn="1"/>
        </p:nvSpPr>
        <p:spPr>
          <a:xfrm rot="14994353">
            <a:off x="7511644" y="-60275"/>
            <a:ext cx="2630985" cy="1939335"/>
          </a:xfrm>
          <a:custGeom>
            <a:avLst/>
            <a:gdLst>
              <a:gd name="connsiteX0" fmla="*/ 2316383 w 2630985"/>
              <a:gd name="connsiteY0" fmla="*/ 880682 h 1939335"/>
              <a:gd name="connsiteX1" fmla="*/ 2197642 w 2630985"/>
              <a:gd name="connsiteY1" fmla="*/ 885218 h 1939335"/>
              <a:gd name="connsiteX2" fmla="*/ 1406262 w 2630985"/>
              <a:gd name="connsiteY2" fmla="*/ 1173346 h 1939335"/>
              <a:gd name="connsiteX3" fmla="*/ 871518 w 2630985"/>
              <a:gd name="connsiteY3" fmla="*/ 1823998 h 1939335"/>
              <a:gd name="connsiteX4" fmla="*/ 825858 w 2630985"/>
              <a:gd name="connsiteY4" fmla="*/ 1939335 h 1939335"/>
              <a:gd name="connsiteX5" fmla="*/ 0 w 2630985"/>
              <a:gd name="connsiteY5" fmla="*/ 1637211 h 1939335"/>
              <a:gd name="connsiteX6" fmla="*/ 68377 w 2630985"/>
              <a:gd name="connsiteY6" fmla="*/ 1464491 h 1939335"/>
              <a:gd name="connsiteX7" fmla="*/ 897875 w 2630985"/>
              <a:gd name="connsiteY7" fmla="*/ 455195 h 1939335"/>
              <a:gd name="connsiteX8" fmla="*/ 2555233 w 2630985"/>
              <a:gd name="connsiteY8" fmla="*/ 10435 h 1939335"/>
              <a:gd name="connsiteX9" fmla="*/ 2630985 w 2630985"/>
              <a:gd name="connsiteY9" fmla="*/ 20717 h 193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0985" h="1939335">
                <a:moveTo>
                  <a:pt x="2316383" y="880682"/>
                </a:moveTo>
                <a:lnTo>
                  <a:pt x="2197642" y="885218"/>
                </a:lnTo>
                <a:cubicBezTo>
                  <a:pt x="1920599" y="907869"/>
                  <a:pt x="1646892" y="1003000"/>
                  <a:pt x="1406262" y="1173346"/>
                </a:cubicBezTo>
                <a:cubicBezTo>
                  <a:pt x="1165631" y="1343691"/>
                  <a:pt x="984948" y="1570228"/>
                  <a:pt x="871518" y="1823998"/>
                </a:cubicBezTo>
                <a:lnTo>
                  <a:pt x="825858" y="1939335"/>
                </a:lnTo>
                <a:lnTo>
                  <a:pt x="0" y="1637211"/>
                </a:lnTo>
                <a:lnTo>
                  <a:pt x="68377" y="1464491"/>
                </a:lnTo>
                <a:cubicBezTo>
                  <a:pt x="244331" y="1070841"/>
                  <a:pt x="524607" y="719436"/>
                  <a:pt x="897875" y="455195"/>
                </a:cubicBezTo>
                <a:cubicBezTo>
                  <a:pt x="1395565" y="102874"/>
                  <a:pt x="1984470" y="-42029"/>
                  <a:pt x="2555233" y="10435"/>
                </a:cubicBezTo>
                <a:lnTo>
                  <a:pt x="2630985" y="20717"/>
                </a:lnTo>
                <a:close/>
              </a:path>
            </a:pathLst>
          </a:custGeom>
          <a:solidFill>
            <a:srgbClr val="F6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BC0EBF-D35E-4667-88D5-FF5109681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2560" y="273135"/>
            <a:ext cx="8497514" cy="446084"/>
          </a:xfrm>
        </p:spPr>
        <p:txBody>
          <a:bodyPr/>
          <a:lstStyle>
            <a:lvl1pPr>
              <a:defRPr>
                <a:latin typeface="KG Turning Tables" panose="02000000000000000000" pitchFamily="2" charset="0"/>
              </a:defRPr>
            </a:lvl1pPr>
          </a:lstStyle>
          <a:p>
            <a:r>
              <a:rPr lang="en-US" dirty="0" err="1"/>
              <a:t>Titre</a:t>
            </a:r>
            <a:r>
              <a:rPr lang="en-US" dirty="0"/>
              <a:t> de la slide</a:t>
            </a:r>
            <a:endParaRPr lang="en-GB" dirty="0"/>
          </a:p>
        </p:txBody>
      </p:sp>
      <p:sp>
        <p:nvSpPr>
          <p:cNvPr id="8" name="Flèche : droite 7">
            <a:hlinkClick r:id="" action="ppaction://hlinkshowjump?jump=nextslide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9850DB9A-B604-B865-93B2-5C7B9F314A18}"/>
              </a:ext>
            </a:extLst>
          </p:cNvPr>
          <p:cNvSpPr/>
          <p:nvPr userDrawn="1"/>
        </p:nvSpPr>
        <p:spPr>
          <a:xfrm>
            <a:off x="8985448" y="6237313"/>
            <a:ext cx="792088" cy="527572"/>
          </a:xfrm>
          <a:prstGeom prst="rightArrow">
            <a:avLst>
              <a:gd name="adj1" fmla="val 56785"/>
              <a:gd name="adj2" fmla="val 4642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b="1" dirty="0">
                <a:solidFill>
                  <a:schemeClr val="tx2"/>
                </a:solidFill>
              </a:rPr>
              <a:t>Question suivante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AB8E72F5-2963-CEA2-25EB-907E5788175E}"/>
              </a:ext>
            </a:extLst>
          </p:cNvPr>
          <p:cNvSpPr/>
          <p:nvPr userDrawn="1"/>
        </p:nvSpPr>
        <p:spPr>
          <a:xfrm>
            <a:off x="8985448" y="-170728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4400" dirty="0">
                <a:solidFill>
                  <a:schemeClr val="tx2"/>
                </a:solidFill>
                <a:sym typeface="Wingdings" panose="05000000000000000000" pitchFamily="2" charset="2"/>
              </a:rPr>
              <a:t></a:t>
            </a:r>
            <a:endParaRPr lang="fr-FR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585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ur deux lignes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469" y="1628800"/>
            <a:ext cx="9325597" cy="453705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72A0CF2-FC42-4913-A9E7-B0D941A52ED1}"/>
              </a:ext>
            </a:extLst>
          </p:cNvPr>
          <p:cNvSpPr/>
          <p:nvPr userDrawn="1"/>
        </p:nvSpPr>
        <p:spPr>
          <a:xfrm rot="14994353">
            <a:off x="7511644" y="-60275"/>
            <a:ext cx="2630985" cy="1939335"/>
          </a:xfrm>
          <a:custGeom>
            <a:avLst/>
            <a:gdLst>
              <a:gd name="connsiteX0" fmla="*/ 2316383 w 2630985"/>
              <a:gd name="connsiteY0" fmla="*/ 880682 h 1939335"/>
              <a:gd name="connsiteX1" fmla="*/ 2197642 w 2630985"/>
              <a:gd name="connsiteY1" fmla="*/ 885218 h 1939335"/>
              <a:gd name="connsiteX2" fmla="*/ 1406262 w 2630985"/>
              <a:gd name="connsiteY2" fmla="*/ 1173346 h 1939335"/>
              <a:gd name="connsiteX3" fmla="*/ 871518 w 2630985"/>
              <a:gd name="connsiteY3" fmla="*/ 1823998 h 1939335"/>
              <a:gd name="connsiteX4" fmla="*/ 825858 w 2630985"/>
              <a:gd name="connsiteY4" fmla="*/ 1939335 h 1939335"/>
              <a:gd name="connsiteX5" fmla="*/ 0 w 2630985"/>
              <a:gd name="connsiteY5" fmla="*/ 1637211 h 1939335"/>
              <a:gd name="connsiteX6" fmla="*/ 68377 w 2630985"/>
              <a:gd name="connsiteY6" fmla="*/ 1464491 h 1939335"/>
              <a:gd name="connsiteX7" fmla="*/ 897875 w 2630985"/>
              <a:gd name="connsiteY7" fmla="*/ 455195 h 1939335"/>
              <a:gd name="connsiteX8" fmla="*/ 2555233 w 2630985"/>
              <a:gd name="connsiteY8" fmla="*/ 10435 h 1939335"/>
              <a:gd name="connsiteX9" fmla="*/ 2630985 w 2630985"/>
              <a:gd name="connsiteY9" fmla="*/ 20717 h 193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0985" h="1939335">
                <a:moveTo>
                  <a:pt x="2316383" y="880682"/>
                </a:moveTo>
                <a:lnTo>
                  <a:pt x="2197642" y="885218"/>
                </a:lnTo>
                <a:cubicBezTo>
                  <a:pt x="1920599" y="907869"/>
                  <a:pt x="1646892" y="1003000"/>
                  <a:pt x="1406262" y="1173346"/>
                </a:cubicBezTo>
                <a:cubicBezTo>
                  <a:pt x="1165631" y="1343691"/>
                  <a:pt x="984948" y="1570228"/>
                  <a:pt x="871518" y="1823998"/>
                </a:cubicBezTo>
                <a:lnTo>
                  <a:pt x="825858" y="1939335"/>
                </a:lnTo>
                <a:lnTo>
                  <a:pt x="0" y="1637211"/>
                </a:lnTo>
                <a:lnTo>
                  <a:pt x="68377" y="1464491"/>
                </a:lnTo>
                <a:cubicBezTo>
                  <a:pt x="244331" y="1070841"/>
                  <a:pt x="524607" y="719436"/>
                  <a:pt x="897875" y="455195"/>
                </a:cubicBezTo>
                <a:cubicBezTo>
                  <a:pt x="1395565" y="102874"/>
                  <a:pt x="1984470" y="-42029"/>
                  <a:pt x="2555233" y="10435"/>
                </a:cubicBezTo>
                <a:lnTo>
                  <a:pt x="2630985" y="20717"/>
                </a:lnTo>
                <a:close/>
              </a:path>
            </a:pathLst>
          </a:custGeom>
          <a:solidFill>
            <a:srgbClr val="F6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D9D940B1-DCE2-4BAF-95FC-E2AC42D08B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924" y="1071606"/>
            <a:ext cx="9074141" cy="369332"/>
          </a:xfrm>
        </p:spPr>
        <p:txBody>
          <a:bodyPr wrap="square" lIns="0" rIns="0">
            <a:spAutoFit/>
          </a:bodyPr>
          <a:lstStyle>
            <a:lvl1pPr marL="0" indent="0" algn="l">
              <a:buNone/>
              <a:defRPr sz="2000" u="none" cap="none" baseline="0">
                <a:solidFill>
                  <a:schemeClr val="bg2"/>
                </a:solidFill>
              </a:defRPr>
            </a:lvl1pPr>
            <a:lvl2pPr marL="263525" indent="0" algn="r">
              <a:buNone/>
              <a:defRPr/>
            </a:lvl2pPr>
            <a:lvl3pPr marL="574675" indent="0" algn="r">
              <a:buNone/>
              <a:defRPr/>
            </a:lvl3pPr>
            <a:lvl4pPr marL="939800" indent="0" algn="r">
              <a:buNone/>
              <a:defRPr/>
            </a:lvl4pPr>
            <a:lvl5pPr marL="1295400" indent="0" algn="r">
              <a:buNone/>
              <a:defRPr/>
            </a:lvl5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16F8F-2023-4EDD-91F7-2CD583D7917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65EBAA5-3C58-4A26-B8E3-15D82D14E950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60822-5B44-4CCD-8FFB-FBC4DD4CB9D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5E177-9593-4858-A865-4FB8EB554E1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4CBBA9E5-9BE5-4148-997D-94D63AEA77A1}"/>
              </a:ext>
            </a:extLst>
          </p:cNvPr>
          <p:cNvSpPr/>
          <p:nvPr userDrawn="1"/>
        </p:nvSpPr>
        <p:spPr>
          <a:xfrm rot="5400000">
            <a:off x="-206996" y="264862"/>
            <a:ext cx="413992" cy="413992"/>
          </a:xfrm>
          <a:prstGeom prst="blockArc">
            <a:avLst>
              <a:gd name="adj1" fmla="val 10800000"/>
              <a:gd name="adj2" fmla="val 35228"/>
              <a:gd name="adj3" fmla="val 2968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C3EFB5E-C8D8-42BD-970D-7B4247C693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925" y="273135"/>
            <a:ext cx="9074150" cy="7817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Titre</a:t>
            </a:r>
            <a:r>
              <a:rPr lang="en-US" dirty="0"/>
              <a:t> de la slide</a:t>
            </a:r>
            <a:br>
              <a:rPr lang="en-US" dirty="0"/>
            </a:br>
            <a:r>
              <a:rPr lang="en-US" dirty="0"/>
              <a:t>sur deux </a:t>
            </a:r>
            <a:r>
              <a:rPr lang="en-US" dirty="0" err="1"/>
              <a:t>lignes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906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716D097-061C-457C-BC86-2E08EDC8925D}"/>
              </a:ext>
            </a:extLst>
          </p:cNvPr>
          <p:cNvSpPr/>
          <p:nvPr userDrawn="1"/>
        </p:nvSpPr>
        <p:spPr>
          <a:xfrm rot="14994353">
            <a:off x="7511644" y="-60275"/>
            <a:ext cx="2630985" cy="1939335"/>
          </a:xfrm>
          <a:custGeom>
            <a:avLst/>
            <a:gdLst>
              <a:gd name="connsiteX0" fmla="*/ 2316383 w 2630985"/>
              <a:gd name="connsiteY0" fmla="*/ 880682 h 1939335"/>
              <a:gd name="connsiteX1" fmla="*/ 2197642 w 2630985"/>
              <a:gd name="connsiteY1" fmla="*/ 885218 h 1939335"/>
              <a:gd name="connsiteX2" fmla="*/ 1406262 w 2630985"/>
              <a:gd name="connsiteY2" fmla="*/ 1173346 h 1939335"/>
              <a:gd name="connsiteX3" fmla="*/ 871518 w 2630985"/>
              <a:gd name="connsiteY3" fmla="*/ 1823998 h 1939335"/>
              <a:gd name="connsiteX4" fmla="*/ 825858 w 2630985"/>
              <a:gd name="connsiteY4" fmla="*/ 1939335 h 1939335"/>
              <a:gd name="connsiteX5" fmla="*/ 0 w 2630985"/>
              <a:gd name="connsiteY5" fmla="*/ 1637211 h 1939335"/>
              <a:gd name="connsiteX6" fmla="*/ 68377 w 2630985"/>
              <a:gd name="connsiteY6" fmla="*/ 1464491 h 1939335"/>
              <a:gd name="connsiteX7" fmla="*/ 897875 w 2630985"/>
              <a:gd name="connsiteY7" fmla="*/ 455195 h 1939335"/>
              <a:gd name="connsiteX8" fmla="*/ 2555233 w 2630985"/>
              <a:gd name="connsiteY8" fmla="*/ 10435 h 1939335"/>
              <a:gd name="connsiteX9" fmla="*/ 2630985 w 2630985"/>
              <a:gd name="connsiteY9" fmla="*/ 20717 h 193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0985" h="1939335">
                <a:moveTo>
                  <a:pt x="2316383" y="880682"/>
                </a:moveTo>
                <a:lnTo>
                  <a:pt x="2197642" y="885218"/>
                </a:lnTo>
                <a:cubicBezTo>
                  <a:pt x="1920599" y="907869"/>
                  <a:pt x="1646892" y="1003000"/>
                  <a:pt x="1406262" y="1173346"/>
                </a:cubicBezTo>
                <a:cubicBezTo>
                  <a:pt x="1165631" y="1343691"/>
                  <a:pt x="984948" y="1570228"/>
                  <a:pt x="871518" y="1823998"/>
                </a:cubicBezTo>
                <a:lnTo>
                  <a:pt x="825858" y="1939335"/>
                </a:lnTo>
                <a:lnTo>
                  <a:pt x="0" y="1637211"/>
                </a:lnTo>
                <a:lnTo>
                  <a:pt x="68377" y="1464491"/>
                </a:lnTo>
                <a:cubicBezTo>
                  <a:pt x="244331" y="1070841"/>
                  <a:pt x="524607" y="719436"/>
                  <a:pt x="897875" y="455195"/>
                </a:cubicBezTo>
                <a:cubicBezTo>
                  <a:pt x="1395565" y="102874"/>
                  <a:pt x="1984470" y="-42029"/>
                  <a:pt x="2555233" y="10435"/>
                </a:cubicBezTo>
                <a:lnTo>
                  <a:pt x="2630985" y="20717"/>
                </a:lnTo>
                <a:close/>
              </a:path>
            </a:pathLst>
          </a:custGeom>
          <a:solidFill>
            <a:srgbClr val="F6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4F73DA-7A9B-4F45-97C6-7E5D2443DE5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E21FAAA-DC3B-40C3-91F2-B7AD4AA2EC42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375A75-1C1E-47A0-989A-144CEFE2E8F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B7DB2A-2642-4CE0-A740-7DA44E29A3D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BC13A4AE-EC80-46E3-BC06-F99397889AF6}"/>
              </a:ext>
            </a:extLst>
          </p:cNvPr>
          <p:cNvSpPr/>
          <p:nvPr userDrawn="1"/>
        </p:nvSpPr>
        <p:spPr>
          <a:xfrm rot="5400000">
            <a:off x="-206996" y="264862"/>
            <a:ext cx="413992" cy="413992"/>
          </a:xfrm>
          <a:prstGeom prst="blockArc">
            <a:avLst>
              <a:gd name="adj1" fmla="val 10800000"/>
              <a:gd name="adj2" fmla="val 35228"/>
              <a:gd name="adj3" fmla="val 2968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F98026-85BB-42B9-963A-321B9D5D6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Titre</a:t>
            </a:r>
            <a:r>
              <a:rPr lang="en-US" dirty="0"/>
              <a:t> de la slide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85277FFC-3AFD-4C7C-B339-B61A1F8C14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924" y="724726"/>
            <a:ext cx="9074141" cy="369332"/>
          </a:xfrm>
        </p:spPr>
        <p:txBody>
          <a:bodyPr wrap="square" lIns="0" rIns="0">
            <a:spAutoFit/>
          </a:bodyPr>
          <a:lstStyle>
            <a:lvl1pPr marL="0" indent="0" algn="l">
              <a:buNone/>
              <a:defRPr sz="2000" u="none" cap="none" baseline="0">
                <a:solidFill>
                  <a:schemeClr val="bg2"/>
                </a:solidFill>
              </a:defRPr>
            </a:lvl1pPr>
            <a:lvl2pPr marL="263525" indent="0" algn="r">
              <a:buNone/>
              <a:defRPr/>
            </a:lvl2pPr>
            <a:lvl3pPr marL="574675" indent="0" algn="r">
              <a:buNone/>
              <a:defRPr/>
            </a:lvl3pPr>
            <a:lvl4pPr marL="939800" indent="0" algn="r">
              <a:buNone/>
              <a:defRPr/>
            </a:lvl4pPr>
            <a:lvl5pPr marL="1295400" indent="0" algn="r">
              <a:buNone/>
              <a:defRPr/>
            </a:lvl5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8575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ur deux lignes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716D097-061C-457C-BC86-2E08EDC8925D}"/>
              </a:ext>
            </a:extLst>
          </p:cNvPr>
          <p:cNvSpPr/>
          <p:nvPr userDrawn="1"/>
        </p:nvSpPr>
        <p:spPr>
          <a:xfrm rot="14994353">
            <a:off x="7511644" y="-60275"/>
            <a:ext cx="2630985" cy="1939335"/>
          </a:xfrm>
          <a:custGeom>
            <a:avLst/>
            <a:gdLst>
              <a:gd name="connsiteX0" fmla="*/ 2316383 w 2630985"/>
              <a:gd name="connsiteY0" fmla="*/ 880682 h 1939335"/>
              <a:gd name="connsiteX1" fmla="*/ 2197642 w 2630985"/>
              <a:gd name="connsiteY1" fmla="*/ 885218 h 1939335"/>
              <a:gd name="connsiteX2" fmla="*/ 1406262 w 2630985"/>
              <a:gd name="connsiteY2" fmla="*/ 1173346 h 1939335"/>
              <a:gd name="connsiteX3" fmla="*/ 871518 w 2630985"/>
              <a:gd name="connsiteY3" fmla="*/ 1823998 h 1939335"/>
              <a:gd name="connsiteX4" fmla="*/ 825858 w 2630985"/>
              <a:gd name="connsiteY4" fmla="*/ 1939335 h 1939335"/>
              <a:gd name="connsiteX5" fmla="*/ 0 w 2630985"/>
              <a:gd name="connsiteY5" fmla="*/ 1637211 h 1939335"/>
              <a:gd name="connsiteX6" fmla="*/ 68377 w 2630985"/>
              <a:gd name="connsiteY6" fmla="*/ 1464491 h 1939335"/>
              <a:gd name="connsiteX7" fmla="*/ 897875 w 2630985"/>
              <a:gd name="connsiteY7" fmla="*/ 455195 h 1939335"/>
              <a:gd name="connsiteX8" fmla="*/ 2555233 w 2630985"/>
              <a:gd name="connsiteY8" fmla="*/ 10435 h 1939335"/>
              <a:gd name="connsiteX9" fmla="*/ 2630985 w 2630985"/>
              <a:gd name="connsiteY9" fmla="*/ 20717 h 193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0985" h="1939335">
                <a:moveTo>
                  <a:pt x="2316383" y="880682"/>
                </a:moveTo>
                <a:lnTo>
                  <a:pt x="2197642" y="885218"/>
                </a:lnTo>
                <a:cubicBezTo>
                  <a:pt x="1920599" y="907869"/>
                  <a:pt x="1646892" y="1003000"/>
                  <a:pt x="1406262" y="1173346"/>
                </a:cubicBezTo>
                <a:cubicBezTo>
                  <a:pt x="1165631" y="1343691"/>
                  <a:pt x="984948" y="1570228"/>
                  <a:pt x="871518" y="1823998"/>
                </a:cubicBezTo>
                <a:lnTo>
                  <a:pt x="825858" y="1939335"/>
                </a:lnTo>
                <a:lnTo>
                  <a:pt x="0" y="1637211"/>
                </a:lnTo>
                <a:lnTo>
                  <a:pt x="68377" y="1464491"/>
                </a:lnTo>
                <a:cubicBezTo>
                  <a:pt x="244331" y="1070841"/>
                  <a:pt x="524607" y="719436"/>
                  <a:pt x="897875" y="455195"/>
                </a:cubicBezTo>
                <a:cubicBezTo>
                  <a:pt x="1395565" y="102874"/>
                  <a:pt x="1984470" y="-42029"/>
                  <a:pt x="2555233" y="10435"/>
                </a:cubicBezTo>
                <a:lnTo>
                  <a:pt x="2630985" y="20717"/>
                </a:lnTo>
                <a:close/>
              </a:path>
            </a:pathLst>
          </a:custGeom>
          <a:solidFill>
            <a:srgbClr val="F6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1BB67D-E05F-4A73-90C3-0955ED7CFF9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F7CC47F-2A74-40F2-9E2D-80EB32ED7932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843718-C5BF-475F-884C-B16C11FE5BE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CFBA9D-524D-4ACC-B4F8-E79A27C91E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ABD3574D-381C-4974-9D18-3374A2106782}"/>
              </a:ext>
            </a:extLst>
          </p:cNvPr>
          <p:cNvSpPr/>
          <p:nvPr userDrawn="1"/>
        </p:nvSpPr>
        <p:spPr>
          <a:xfrm rot="5400000">
            <a:off x="-206996" y="264862"/>
            <a:ext cx="413992" cy="413992"/>
          </a:xfrm>
          <a:prstGeom prst="blockArc">
            <a:avLst>
              <a:gd name="adj1" fmla="val 10800000"/>
              <a:gd name="adj2" fmla="val 35228"/>
              <a:gd name="adj3" fmla="val 2968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B711DD2-A85D-4B4B-A11C-5A8AC21B3E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925" y="273135"/>
            <a:ext cx="9074150" cy="7817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Titre</a:t>
            </a:r>
            <a:r>
              <a:rPr lang="en-US" dirty="0"/>
              <a:t> de la slide</a:t>
            </a:r>
            <a:br>
              <a:rPr lang="en-US" dirty="0"/>
            </a:br>
            <a:r>
              <a:rPr lang="en-US" dirty="0"/>
              <a:t>sur deux </a:t>
            </a:r>
            <a:r>
              <a:rPr lang="en-US" dirty="0" err="1"/>
              <a:t>lignes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7AD9845F-E705-4A07-8FB4-6E56BDEE50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924" y="1071606"/>
            <a:ext cx="9074141" cy="369332"/>
          </a:xfrm>
        </p:spPr>
        <p:txBody>
          <a:bodyPr wrap="square" lIns="0" rIns="0">
            <a:spAutoFit/>
          </a:bodyPr>
          <a:lstStyle>
            <a:lvl1pPr marL="0" indent="0" algn="l">
              <a:buNone/>
              <a:defRPr sz="2000" u="none" cap="none" baseline="0">
                <a:solidFill>
                  <a:schemeClr val="bg2"/>
                </a:solidFill>
              </a:defRPr>
            </a:lvl1pPr>
            <a:lvl2pPr marL="263525" indent="0" algn="r">
              <a:buNone/>
              <a:defRPr/>
            </a:lvl2pPr>
            <a:lvl3pPr marL="574675" indent="0" algn="r">
              <a:buNone/>
              <a:defRPr/>
            </a:lvl3pPr>
            <a:lvl4pPr marL="939800" indent="0" algn="r">
              <a:buNone/>
              <a:defRPr/>
            </a:lvl4pPr>
            <a:lvl5pPr marL="1295400" indent="0" algn="r">
              <a:buNone/>
              <a:defRPr/>
            </a:lvl5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8913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12FD7F-FB24-4BC9-B9CD-65D1B28FB4A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E121F28-84FF-4EB0-9D46-5E83280016EE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3D2FD1-019A-49C7-AF04-49733E3BD04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45BA9B-7AFE-4885-A348-A66CA0D7EDB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Block Arc 7">
            <a:extLst>
              <a:ext uri="{FF2B5EF4-FFF2-40B4-BE49-F238E27FC236}">
                <a16:creationId xmlns:a16="http://schemas.microsoft.com/office/drawing/2014/main" id="{52D4D341-EAB2-4ADD-87C9-DC75A9CA7D9D}"/>
              </a:ext>
            </a:extLst>
          </p:cNvPr>
          <p:cNvSpPr/>
          <p:nvPr userDrawn="1"/>
        </p:nvSpPr>
        <p:spPr>
          <a:xfrm rot="5400000">
            <a:off x="-206996" y="264862"/>
            <a:ext cx="413992" cy="413992"/>
          </a:xfrm>
          <a:prstGeom prst="blockArc">
            <a:avLst>
              <a:gd name="adj1" fmla="val 10800000"/>
              <a:gd name="adj2" fmla="val 35228"/>
              <a:gd name="adj3" fmla="val 2968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2424D43-3C0D-473B-9D69-B6275FC22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Titre</a:t>
            </a:r>
            <a:r>
              <a:rPr lang="en-US" dirty="0"/>
              <a:t> de la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749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2B6F5EB-6442-45E8-8864-57236F156137}"/>
              </a:ext>
            </a:extLst>
          </p:cNvPr>
          <p:cNvSpPr/>
          <p:nvPr userDrawn="1"/>
        </p:nvSpPr>
        <p:spPr>
          <a:xfrm>
            <a:off x="0" y="3834785"/>
            <a:ext cx="9906000" cy="30232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76835" y="1344842"/>
            <a:ext cx="6014136" cy="2332916"/>
          </a:xfrm>
        </p:spPr>
        <p:txBody>
          <a:bodyPr wrap="square" anchor="b">
            <a:normAutofit/>
          </a:bodyPr>
          <a:lstStyle>
            <a:lvl1pPr algn="l">
              <a:defRPr sz="4800"/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6835" y="4014681"/>
            <a:ext cx="6014133" cy="1015550"/>
          </a:xfrm>
        </p:spPr>
        <p:txBody>
          <a:bodyPr wrap="square" lIns="0">
            <a:normAutofit/>
          </a:bodyPr>
          <a:lstStyle>
            <a:lvl1pPr marL="0" indent="0" algn="l">
              <a:buNone/>
              <a:defRPr sz="2400" b="1" i="0" cap="none" normalizeH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présentation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1FE69DCA-D193-42A8-A2E5-E99C105154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76835" y="5067388"/>
            <a:ext cx="3566188" cy="341633"/>
          </a:xfrm>
        </p:spPr>
        <p:txBody>
          <a:bodyPr lIns="0" rIns="0">
            <a:noAutofit/>
          </a:bodyPr>
          <a:lstStyle>
            <a:lvl1pPr marL="0" indent="0" algn="l">
              <a:buNone/>
              <a:tabLst/>
              <a:defRPr sz="1800" u="none">
                <a:solidFill>
                  <a:schemeClr val="tx2"/>
                </a:solidFill>
              </a:defRPr>
            </a:lvl1pPr>
            <a:lvl2pPr marL="263525" indent="0" algn="r">
              <a:buNone/>
              <a:defRPr/>
            </a:lvl2pPr>
            <a:lvl3pPr marL="574675" indent="0" algn="r">
              <a:buNone/>
              <a:defRPr/>
            </a:lvl3pPr>
            <a:lvl4pPr marL="939800" indent="0" algn="r">
              <a:buNone/>
              <a:defRPr/>
            </a:lvl4pPr>
            <a:lvl5pPr marL="1295400" indent="0" algn="r">
              <a:buNone/>
              <a:defRPr/>
            </a:lvl5pPr>
          </a:lstStyle>
          <a:p>
            <a:pPr lvl="0"/>
            <a:r>
              <a:rPr lang="fr-FR" dirty="0"/>
              <a:t>Octobre 2019</a:t>
            </a:r>
          </a:p>
        </p:txBody>
      </p:sp>
    </p:spTree>
    <p:extLst>
      <p:ext uri="{BB962C8B-B14F-4D97-AF65-F5344CB8AC3E}">
        <p14:creationId xmlns:p14="http://schemas.microsoft.com/office/powerpoint/2010/main" val="2932503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 et visuel en 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rc plein 540">
            <a:extLst>
              <a:ext uri="{FF2B5EF4-FFF2-40B4-BE49-F238E27FC236}">
                <a16:creationId xmlns:a16="http://schemas.microsoft.com/office/drawing/2014/main" id="{53774744-E4B0-414C-813B-A11F03707A41}"/>
              </a:ext>
            </a:extLst>
          </p:cNvPr>
          <p:cNvSpPr/>
          <p:nvPr userDrawn="1"/>
        </p:nvSpPr>
        <p:spPr>
          <a:xfrm>
            <a:off x="4795400" y="452988"/>
            <a:ext cx="4996300" cy="4995560"/>
          </a:xfrm>
          <a:prstGeom prst="blockArc">
            <a:avLst>
              <a:gd name="adj1" fmla="val 17303614"/>
              <a:gd name="adj2" fmla="val 171070"/>
              <a:gd name="adj3" fmla="val 1262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2" name="Arc plein 540">
            <a:extLst>
              <a:ext uri="{FF2B5EF4-FFF2-40B4-BE49-F238E27FC236}">
                <a16:creationId xmlns:a16="http://schemas.microsoft.com/office/drawing/2014/main" id="{B85AD2BE-7CB0-459A-8D0B-CE1FD7DE9868}"/>
              </a:ext>
            </a:extLst>
          </p:cNvPr>
          <p:cNvSpPr/>
          <p:nvPr userDrawn="1"/>
        </p:nvSpPr>
        <p:spPr>
          <a:xfrm>
            <a:off x="4847665" y="534632"/>
            <a:ext cx="4937424" cy="4936696"/>
          </a:xfrm>
          <a:prstGeom prst="blockArc">
            <a:avLst>
              <a:gd name="adj1" fmla="val 3232134"/>
              <a:gd name="adj2" fmla="val 10418274"/>
              <a:gd name="adj3" fmla="val 2531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0" name="Ellipse 539">
            <a:extLst>
              <a:ext uri="{FF2B5EF4-FFF2-40B4-BE49-F238E27FC236}">
                <a16:creationId xmlns:a16="http://schemas.microsoft.com/office/drawing/2014/main" id="{4792B214-A05E-45D5-88D9-8882D2AA4F3B}"/>
              </a:ext>
            </a:extLst>
          </p:cNvPr>
          <p:cNvSpPr/>
          <p:nvPr/>
        </p:nvSpPr>
        <p:spPr>
          <a:xfrm>
            <a:off x="4755037" y="416048"/>
            <a:ext cx="5068743" cy="506874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B2D7C7B-2DEE-4CEC-BDFC-B309833B00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Titre</a:t>
            </a:r>
            <a:r>
              <a:rPr lang="en-US" dirty="0"/>
              <a:t> de la slide</a:t>
            </a:r>
            <a:endParaRPr lang="fr-FR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05B2EA8-75BF-4F52-A43C-003AE5885BC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97026" y="692149"/>
            <a:ext cx="4393049" cy="45172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6B7C3E-EDF7-44F9-A8FF-185F4D62066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9997ED9-E4BA-406E-A987-7F06C93C611A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5C39-EFC8-4D2F-BE72-66C579CB8E4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4FBFE-D1B4-473B-95D4-391959F72AA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Block Arc 16">
            <a:extLst>
              <a:ext uri="{FF2B5EF4-FFF2-40B4-BE49-F238E27FC236}">
                <a16:creationId xmlns:a16="http://schemas.microsoft.com/office/drawing/2014/main" id="{9D81248A-2DCE-41D2-AEF6-50E53DBDBD1C}"/>
              </a:ext>
            </a:extLst>
          </p:cNvPr>
          <p:cNvSpPr/>
          <p:nvPr userDrawn="1"/>
        </p:nvSpPr>
        <p:spPr>
          <a:xfrm rot="5400000">
            <a:off x="-206996" y="264862"/>
            <a:ext cx="413992" cy="413992"/>
          </a:xfrm>
          <a:prstGeom prst="blockArc">
            <a:avLst>
              <a:gd name="adj1" fmla="val 10800000"/>
              <a:gd name="adj2" fmla="val 35228"/>
              <a:gd name="adj3" fmla="val 2968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C0349A9A-929A-47F2-8E77-F9E1ED2CD1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924" y="724726"/>
            <a:ext cx="9074141" cy="369332"/>
          </a:xfrm>
        </p:spPr>
        <p:txBody>
          <a:bodyPr wrap="square" lIns="0" rIns="0">
            <a:spAutoFit/>
          </a:bodyPr>
          <a:lstStyle>
            <a:lvl1pPr marL="0" indent="0" algn="l">
              <a:buNone/>
              <a:defRPr sz="2000" u="none" cap="none" baseline="0">
                <a:solidFill>
                  <a:schemeClr val="bg2"/>
                </a:solidFill>
              </a:defRPr>
            </a:lvl1pPr>
            <a:lvl2pPr marL="263525" indent="0" algn="r">
              <a:buNone/>
              <a:defRPr/>
            </a:lvl2pPr>
            <a:lvl3pPr marL="574675" indent="0" algn="r">
              <a:buNone/>
              <a:defRPr/>
            </a:lvl3pPr>
            <a:lvl4pPr marL="939800" indent="0" algn="r">
              <a:buNone/>
              <a:defRPr/>
            </a:lvl4pPr>
            <a:lvl5pPr marL="1295400" indent="0" algn="r">
              <a:buNone/>
              <a:defRPr/>
            </a:lvl5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endParaRPr lang="fr-FR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928F77F-D9E3-4C5F-A1E4-43320BEB8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70" y="1203727"/>
            <a:ext cx="4644504" cy="494774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788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 et visuel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6E7EE7F-10B2-4558-A075-F807462B28D2}"/>
              </a:ext>
            </a:extLst>
          </p:cNvPr>
          <p:cNvSpPr/>
          <p:nvPr userDrawn="1"/>
        </p:nvSpPr>
        <p:spPr>
          <a:xfrm rot="14994353">
            <a:off x="7511644" y="-60275"/>
            <a:ext cx="2630985" cy="1939335"/>
          </a:xfrm>
          <a:custGeom>
            <a:avLst/>
            <a:gdLst>
              <a:gd name="connsiteX0" fmla="*/ 2316383 w 2630985"/>
              <a:gd name="connsiteY0" fmla="*/ 880682 h 1939335"/>
              <a:gd name="connsiteX1" fmla="*/ 2197642 w 2630985"/>
              <a:gd name="connsiteY1" fmla="*/ 885218 h 1939335"/>
              <a:gd name="connsiteX2" fmla="*/ 1406262 w 2630985"/>
              <a:gd name="connsiteY2" fmla="*/ 1173346 h 1939335"/>
              <a:gd name="connsiteX3" fmla="*/ 871518 w 2630985"/>
              <a:gd name="connsiteY3" fmla="*/ 1823998 h 1939335"/>
              <a:gd name="connsiteX4" fmla="*/ 825858 w 2630985"/>
              <a:gd name="connsiteY4" fmla="*/ 1939335 h 1939335"/>
              <a:gd name="connsiteX5" fmla="*/ 0 w 2630985"/>
              <a:gd name="connsiteY5" fmla="*/ 1637211 h 1939335"/>
              <a:gd name="connsiteX6" fmla="*/ 68377 w 2630985"/>
              <a:gd name="connsiteY6" fmla="*/ 1464491 h 1939335"/>
              <a:gd name="connsiteX7" fmla="*/ 897875 w 2630985"/>
              <a:gd name="connsiteY7" fmla="*/ 455195 h 1939335"/>
              <a:gd name="connsiteX8" fmla="*/ 2555233 w 2630985"/>
              <a:gd name="connsiteY8" fmla="*/ 10435 h 1939335"/>
              <a:gd name="connsiteX9" fmla="*/ 2630985 w 2630985"/>
              <a:gd name="connsiteY9" fmla="*/ 20717 h 193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0985" h="1939335">
                <a:moveTo>
                  <a:pt x="2316383" y="880682"/>
                </a:moveTo>
                <a:lnTo>
                  <a:pt x="2197642" y="885218"/>
                </a:lnTo>
                <a:cubicBezTo>
                  <a:pt x="1920599" y="907869"/>
                  <a:pt x="1646892" y="1003000"/>
                  <a:pt x="1406262" y="1173346"/>
                </a:cubicBezTo>
                <a:cubicBezTo>
                  <a:pt x="1165631" y="1343691"/>
                  <a:pt x="984948" y="1570228"/>
                  <a:pt x="871518" y="1823998"/>
                </a:cubicBezTo>
                <a:lnTo>
                  <a:pt x="825858" y="1939335"/>
                </a:lnTo>
                <a:lnTo>
                  <a:pt x="0" y="1637211"/>
                </a:lnTo>
                <a:lnTo>
                  <a:pt x="68377" y="1464491"/>
                </a:lnTo>
                <a:cubicBezTo>
                  <a:pt x="244331" y="1070841"/>
                  <a:pt x="524607" y="719436"/>
                  <a:pt x="897875" y="455195"/>
                </a:cubicBezTo>
                <a:cubicBezTo>
                  <a:pt x="1395565" y="102874"/>
                  <a:pt x="1984470" y="-42029"/>
                  <a:pt x="2555233" y="10435"/>
                </a:cubicBezTo>
                <a:lnTo>
                  <a:pt x="2630985" y="20717"/>
                </a:lnTo>
                <a:close/>
              </a:path>
            </a:pathLst>
          </a:custGeom>
          <a:solidFill>
            <a:srgbClr val="F6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Arc plein 540">
            <a:extLst>
              <a:ext uri="{FF2B5EF4-FFF2-40B4-BE49-F238E27FC236}">
                <a16:creationId xmlns:a16="http://schemas.microsoft.com/office/drawing/2014/main" id="{2D68F850-EBAB-4D79-8C00-281B597183F7}"/>
              </a:ext>
            </a:extLst>
          </p:cNvPr>
          <p:cNvSpPr/>
          <p:nvPr userDrawn="1"/>
        </p:nvSpPr>
        <p:spPr>
          <a:xfrm>
            <a:off x="8713195" y="1083684"/>
            <a:ext cx="862580" cy="19517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9" name="Arc plein 540">
            <a:extLst>
              <a:ext uri="{FF2B5EF4-FFF2-40B4-BE49-F238E27FC236}">
                <a16:creationId xmlns:a16="http://schemas.microsoft.com/office/drawing/2014/main" id="{2816B45C-B6C0-46EF-8708-3074D788A676}"/>
              </a:ext>
            </a:extLst>
          </p:cNvPr>
          <p:cNvSpPr/>
          <p:nvPr userDrawn="1"/>
        </p:nvSpPr>
        <p:spPr>
          <a:xfrm>
            <a:off x="5515362" y="5397694"/>
            <a:ext cx="862580" cy="8624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B2D7C7B-2DEE-4CEC-BDFC-B309833B00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Titre</a:t>
            </a:r>
            <a:r>
              <a:rPr lang="en-US" dirty="0"/>
              <a:t> de la slide</a:t>
            </a:r>
            <a:endParaRPr lang="fr-FR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05B2EA8-75BF-4F52-A43C-003AE5885BC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601072" y="1178918"/>
            <a:ext cx="3888993" cy="49955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87304E-17CD-4097-BED2-A2FF235CB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70" y="1203727"/>
            <a:ext cx="5148570" cy="494774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6DDD3F-4408-4174-B2E6-28EB540982D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758D7677-5C7B-4E76-9529-19E51EEA3EAB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5487A0-6762-413C-A225-09EB31A7807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9F40D-F196-4795-96D3-DCA03CEBCC4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Block Arc 15">
            <a:extLst>
              <a:ext uri="{FF2B5EF4-FFF2-40B4-BE49-F238E27FC236}">
                <a16:creationId xmlns:a16="http://schemas.microsoft.com/office/drawing/2014/main" id="{3782E9BC-F568-4363-AA65-B1C9AAEE8828}"/>
              </a:ext>
            </a:extLst>
          </p:cNvPr>
          <p:cNvSpPr/>
          <p:nvPr userDrawn="1"/>
        </p:nvSpPr>
        <p:spPr>
          <a:xfrm rot="5400000">
            <a:off x="-206996" y="264862"/>
            <a:ext cx="413992" cy="413992"/>
          </a:xfrm>
          <a:prstGeom prst="blockArc">
            <a:avLst>
              <a:gd name="adj1" fmla="val 10800000"/>
              <a:gd name="adj2" fmla="val 35228"/>
              <a:gd name="adj3" fmla="val 2968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2E7F693D-911D-4196-913F-1843365CD2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924" y="724726"/>
            <a:ext cx="9074141" cy="369332"/>
          </a:xfrm>
        </p:spPr>
        <p:txBody>
          <a:bodyPr wrap="square" lIns="0" rIns="0">
            <a:spAutoFit/>
          </a:bodyPr>
          <a:lstStyle>
            <a:lvl1pPr marL="0" indent="0" algn="l">
              <a:buNone/>
              <a:defRPr sz="2000" u="none" cap="none" baseline="0">
                <a:solidFill>
                  <a:schemeClr val="bg2"/>
                </a:solidFill>
              </a:defRPr>
            </a:lvl1pPr>
            <a:lvl2pPr marL="263525" indent="0" algn="r">
              <a:buNone/>
              <a:defRPr/>
            </a:lvl2pPr>
            <a:lvl3pPr marL="574675" indent="0" algn="r">
              <a:buNone/>
              <a:defRPr/>
            </a:lvl3pPr>
            <a:lvl4pPr marL="939800" indent="0" algn="r">
              <a:buNone/>
              <a:defRPr/>
            </a:lvl4pPr>
            <a:lvl5pPr marL="1295400" indent="0" algn="r">
              <a:buNone/>
              <a:defRPr/>
            </a:lvl5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11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 et visuel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c plein 540">
            <a:extLst>
              <a:ext uri="{FF2B5EF4-FFF2-40B4-BE49-F238E27FC236}">
                <a16:creationId xmlns:a16="http://schemas.microsoft.com/office/drawing/2014/main" id="{E3890D0A-0D7F-43A4-B19A-01AFD041FE1A}"/>
              </a:ext>
            </a:extLst>
          </p:cNvPr>
          <p:cNvSpPr/>
          <p:nvPr userDrawn="1"/>
        </p:nvSpPr>
        <p:spPr>
          <a:xfrm>
            <a:off x="3522125" y="4283640"/>
            <a:ext cx="862580" cy="19517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0" name="Arc plein 540">
            <a:extLst>
              <a:ext uri="{FF2B5EF4-FFF2-40B4-BE49-F238E27FC236}">
                <a16:creationId xmlns:a16="http://schemas.microsoft.com/office/drawing/2014/main" id="{DB046DD5-7310-47E3-A487-B61D6AA67539}"/>
              </a:ext>
            </a:extLst>
          </p:cNvPr>
          <p:cNvSpPr/>
          <p:nvPr userDrawn="1"/>
        </p:nvSpPr>
        <p:spPr>
          <a:xfrm>
            <a:off x="350932" y="1340502"/>
            <a:ext cx="862580" cy="8624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B2D7C7B-2DEE-4CEC-BDFC-B309833B00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Titre</a:t>
            </a:r>
            <a:r>
              <a:rPr lang="en-US" dirty="0"/>
              <a:t> de la slide</a:t>
            </a:r>
            <a:endParaRPr lang="fr-FR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05B2EA8-75BF-4F52-A43C-003AE5885BC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19512" y="1421362"/>
            <a:ext cx="3888993" cy="47530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6E7EE7F-10B2-4558-A075-F807462B28D2}"/>
              </a:ext>
            </a:extLst>
          </p:cNvPr>
          <p:cNvSpPr/>
          <p:nvPr userDrawn="1"/>
        </p:nvSpPr>
        <p:spPr>
          <a:xfrm rot="14994353">
            <a:off x="7511644" y="-60275"/>
            <a:ext cx="2630985" cy="1939335"/>
          </a:xfrm>
          <a:custGeom>
            <a:avLst/>
            <a:gdLst>
              <a:gd name="connsiteX0" fmla="*/ 2316383 w 2630985"/>
              <a:gd name="connsiteY0" fmla="*/ 880682 h 1939335"/>
              <a:gd name="connsiteX1" fmla="*/ 2197642 w 2630985"/>
              <a:gd name="connsiteY1" fmla="*/ 885218 h 1939335"/>
              <a:gd name="connsiteX2" fmla="*/ 1406262 w 2630985"/>
              <a:gd name="connsiteY2" fmla="*/ 1173346 h 1939335"/>
              <a:gd name="connsiteX3" fmla="*/ 871518 w 2630985"/>
              <a:gd name="connsiteY3" fmla="*/ 1823998 h 1939335"/>
              <a:gd name="connsiteX4" fmla="*/ 825858 w 2630985"/>
              <a:gd name="connsiteY4" fmla="*/ 1939335 h 1939335"/>
              <a:gd name="connsiteX5" fmla="*/ 0 w 2630985"/>
              <a:gd name="connsiteY5" fmla="*/ 1637211 h 1939335"/>
              <a:gd name="connsiteX6" fmla="*/ 68377 w 2630985"/>
              <a:gd name="connsiteY6" fmla="*/ 1464491 h 1939335"/>
              <a:gd name="connsiteX7" fmla="*/ 897875 w 2630985"/>
              <a:gd name="connsiteY7" fmla="*/ 455195 h 1939335"/>
              <a:gd name="connsiteX8" fmla="*/ 2555233 w 2630985"/>
              <a:gd name="connsiteY8" fmla="*/ 10435 h 1939335"/>
              <a:gd name="connsiteX9" fmla="*/ 2630985 w 2630985"/>
              <a:gd name="connsiteY9" fmla="*/ 20717 h 193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0985" h="1939335">
                <a:moveTo>
                  <a:pt x="2316383" y="880682"/>
                </a:moveTo>
                <a:lnTo>
                  <a:pt x="2197642" y="885218"/>
                </a:lnTo>
                <a:cubicBezTo>
                  <a:pt x="1920599" y="907869"/>
                  <a:pt x="1646892" y="1003000"/>
                  <a:pt x="1406262" y="1173346"/>
                </a:cubicBezTo>
                <a:cubicBezTo>
                  <a:pt x="1165631" y="1343691"/>
                  <a:pt x="984948" y="1570228"/>
                  <a:pt x="871518" y="1823998"/>
                </a:cubicBezTo>
                <a:lnTo>
                  <a:pt x="825858" y="1939335"/>
                </a:lnTo>
                <a:lnTo>
                  <a:pt x="0" y="1637211"/>
                </a:lnTo>
                <a:lnTo>
                  <a:pt x="68377" y="1464491"/>
                </a:lnTo>
                <a:cubicBezTo>
                  <a:pt x="244331" y="1070841"/>
                  <a:pt x="524607" y="719436"/>
                  <a:pt x="897875" y="455195"/>
                </a:cubicBezTo>
                <a:cubicBezTo>
                  <a:pt x="1395565" y="102874"/>
                  <a:pt x="1984470" y="-42029"/>
                  <a:pt x="2555233" y="10435"/>
                </a:cubicBezTo>
                <a:lnTo>
                  <a:pt x="2630985" y="20717"/>
                </a:lnTo>
                <a:close/>
              </a:path>
            </a:pathLst>
          </a:custGeom>
          <a:solidFill>
            <a:srgbClr val="F6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87304E-17CD-4097-BED2-A2FF235CB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013" y="1203728"/>
            <a:ext cx="5148570" cy="4962124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DBAD72-DED6-4011-844F-D5241F150A1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4CFB99BE-EE9C-4660-B847-1AB025844162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671EC8-A49E-430E-9069-D59E5A372E8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99B4C-7AC9-47CF-B69A-3A3DC6FD8A1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Block Arc 15">
            <a:extLst>
              <a:ext uri="{FF2B5EF4-FFF2-40B4-BE49-F238E27FC236}">
                <a16:creationId xmlns:a16="http://schemas.microsoft.com/office/drawing/2014/main" id="{034A3257-7D64-485F-889A-AB7044CB047A}"/>
              </a:ext>
            </a:extLst>
          </p:cNvPr>
          <p:cNvSpPr/>
          <p:nvPr userDrawn="1"/>
        </p:nvSpPr>
        <p:spPr>
          <a:xfrm rot="5400000">
            <a:off x="-206996" y="264862"/>
            <a:ext cx="413992" cy="413992"/>
          </a:xfrm>
          <a:prstGeom prst="blockArc">
            <a:avLst>
              <a:gd name="adj1" fmla="val 10800000"/>
              <a:gd name="adj2" fmla="val 35228"/>
              <a:gd name="adj3" fmla="val 2968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FFDC8F-4C20-41B9-86B6-F5921647F1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924" y="724726"/>
            <a:ext cx="9074141" cy="369332"/>
          </a:xfrm>
        </p:spPr>
        <p:txBody>
          <a:bodyPr wrap="square" lIns="0" rIns="0">
            <a:spAutoFit/>
          </a:bodyPr>
          <a:lstStyle>
            <a:lvl1pPr marL="0" indent="0" algn="l">
              <a:buNone/>
              <a:defRPr sz="2000" u="none" cap="none" baseline="0">
                <a:solidFill>
                  <a:schemeClr val="bg2"/>
                </a:solidFill>
              </a:defRPr>
            </a:lvl1pPr>
            <a:lvl2pPr marL="263525" indent="0" algn="r">
              <a:buNone/>
              <a:defRPr/>
            </a:lvl2pPr>
            <a:lvl3pPr marL="574675" indent="0" algn="r">
              <a:buNone/>
              <a:defRPr/>
            </a:lvl3pPr>
            <a:lvl4pPr marL="939800" indent="0" algn="r">
              <a:buNone/>
              <a:defRPr/>
            </a:lvl4pPr>
            <a:lvl5pPr marL="1295400" indent="0" algn="r">
              <a:buNone/>
              <a:defRPr/>
            </a:lvl5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0687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05B2EA8-75BF-4F52-A43C-003AE5885BC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"/>
            <a:ext cx="4952989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27684E2-9B5A-412B-AAC9-2E5F29AD34A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953011" y="1"/>
            <a:ext cx="4952989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8F14FD8-7C10-4FE3-9A8D-8EA0F5A9C33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3428999"/>
            <a:ext cx="4952989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38B11D3-4D48-4D50-8757-12179E54152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953011" y="3428999"/>
            <a:ext cx="4952989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8E10A5-6170-4FCD-A6E8-D288D6AF51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58828" y="1934826"/>
            <a:ext cx="2988345" cy="2988345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92075" indent="0">
              <a:buNone/>
              <a:defRPr/>
            </a:lvl2pPr>
            <a:lvl3pPr marL="222250" indent="0">
              <a:buNone/>
              <a:defRPr/>
            </a:lvl3pPr>
            <a:lvl4pPr marL="531812" indent="0">
              <a:buNone/>
              <a:defRPr/>
            </a:lvl4pPr>
            <a:lvl5pPr marL="755650" indent="0">
              <a:buNone/>
              <a:defRPr/>
            </a:lvl5pPr>
          </a:lstStyle>
          <a:p>
            <a:pPr lvl="0"/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ici</a:t>
            </a:r>
            <a:endParaRPr lang="fr-FR" dirty="0"/>
          </a:p>
        </p:txBody>
      </p:sp>
      <p:sp>
        <p:nvSpPr>
          <p:cNvPr id="24" name="Date Placeholder 1">
            <a:extLst>
              <a:ext uri="{FF2B5EF4-FFF2-40B4-BE49-F238E27FC236}">
                <a16:creationId xmlns:a16="http://schemas.microsoft.com/office/drawing/2014/main" id="{079D1013-F94F-45FC-A9CE-6DC57ECDA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8830" y="6873810"/>
            <a:ext cx="117587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590BA43B-1EEA-4C4E-8A03-DA5350F5D4EC}" type="datetime4">
              <a:rPr lang="fr-FR" smtClean="0"/>
              <a:t>7 février 2024</a:t>
            </a:fld>
            <a:endParaRPr lang="fr-FR"/>
          </a:p>
        </p:txBody>
      </p:sp>
      <p:sp>
        <p:nvSpPr>
          <p:cNvPr id="25" name="Footer Placeholder 2">
            <a:extLst>
              <a:ext uri="{FF2B5EF4-FFF2-40B4-BE49-F238E27FC236}">
                <a16:creationId xmlns:a16="http://schemas.microsoft.com/office/drawing/2014/main" id="{AA9A39E4-DBCE-4EEB-9078-65EA0D179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6082" y="6873809"/>
            <a:ext cx="5937704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/>
              <a:t>Nom de la présentation</a:t>
            </a:r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5C8E103E-B4BF-4885-A90C-D36BC7ADA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785" y="6873813"/>
            <a:ext cx="376289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24B68904-FF1F-459C-A422-37BDC299ABD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60834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1674680-8BC4-4FBB-AD9E-5F4706692C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5925" y="313990"/>
            <a:ext cx="2988345" cy="2988345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92075" indent="0">
              <a:buNone/>
              <a:defRPr/>
            </a:lvl2pPr>
            <a:lvl3pPr marL="222250" indent="0">
              <a:buNone/>
              <a:defRPr/>
            </a:lvl3pPr>
            <a:lvl4pPr marL="531812" indent="0">
              <a:buNone/>
              <a:defRPr/>
            </a:lvl4pPr>
            <a:lvl5pPr marL="755650" indent="0">
              <a:buNone/>
              <a:defRPr/>
            </a:lvl5pPr>
          </a:lstStyle>
          <a:p>
            <a:pPr lvl="0"/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ici</a:t>
            </a:r>
            <a:endParaRPr lang="fr-FR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C29353EB-FF4A-4608-B5A9-24DF812FC5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8830" y="6873810"/>
            <a:ext cx="117587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E35A117C-431F-493B-8E63-90A541189A8B}" type="datetime4">
              <a:rPr lang="fr-FR" smtClean="0"/>
              <a:t>7 février 2024</a:t>
            </a:fld>
            <a:endParaRPr lang="fr-FR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C6DE9F6-F45D-4473-9534-C673CB0E6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6082" y="6873809"/>
            <a:ext cx="5937704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/>
              <a:t>Nom de la présentation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22823FA-78A4-42AD-8A52-1F7BC842B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785" y="6873813"/>
            <a:ext cx="376289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24B68904-FF1F-459C-A422-37BDC299ABD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746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86C4CA-DB6B-4CAB-9CA9-49E75AA2CF4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AAA6AB2-F0DB-4FB0-BB71-3E15744BF918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3D93E5-AD3D-49C8-9D4C-6A2D3C2337C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26A6E7-0F9C-482B-BFC3-598E0EA1ED7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3921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oloré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AAEEC99-62F3-485E-9719-93872E681B39}"/>
              </a:ext>
            </a:extLst>
          </p:cNvPr>
          <p:cNvSpPr/>
          <p:nvPr userDrawn="1"/>
        </p:nvSpPr>
        <p:spPr>
          <a:xfrm rot="12421627">
            <a:off x="2013068" y="307451"/>
            <a:ext cx="9130572" cy="6054424"/>
          </a:xfrm>
          <a:custGeom>
            <a:avLst/>
            <a:gdLst>
              <a:gd name="connsiteX0" fmla="*/ 9130572 w 9130572"/>
              <a:gd name="connsiteY0" fmla="*/ 4443900 h 6054424"/>
              <a:gd name="connsiteX1" fmla="*/ 5971699 w 9130572"/>
              <a:gd name="connsiteY1" fmla="*/ 6054424 h 6054424"/>
              <a:gd name="connsiteX2" fmla="*/ 1280506 w 9130572"/>
              <a:gd name="connsiteY2" fmla="*/ 3515233 h 6054424"/>
              <a:gd name="connsiteX3" fmla="*/ 1091160 w 9130572"/>
              <a:gd name="connsiteY3" fmla="*/ 3539794 h 6054424"/>
              <a:gd name="connsiteX4" fmla="*/ 0 w 9130572"/>
              <a:gd name="connsiteY4" fmla="*/ 1400777 h 6054424"/>
              <a:gd name="connsiteX5" fmla="*/ 2745966 w 9130572"/>
              <a:gd name="connsiteY5" fmla="*/ 0 h 6054424"/>
              <a:gd name="connsiteX6" fmla="*/ 2965662 w 9130572"/>
              <a:gd name="connsiteY6" fmla="*/ 27247 h 6054424"/>
              <a:gd name="connsiteX7" fmla="*/ 9130572 w 9130572"/>
              <a:gd name="connsiteY7" fmla="*/ 4443900 h 6054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30572" h="6054424">
                <a:moveTo>
                  <a:pt x="9130572" y="4443900"/>
                </a:moveTo>
                <a:lnTo>
                  <a:pt x="5971699" y="6054424"/>
                </a:lnTo>
                <a:cubicBezTo>
                  <a:pt x="5077026" y="4299621"/>
                  <a:pt x="3197933" y="3307912"/>
                  <a:pt x="1280506" y="3515233"/>
                </a:cubicBezTo>
                <a:lnTo>
                  <a:pt x="1091160" y="3539794"/>
                </a:lnTo>
                <a:lnTo>
                  <a:pt x="0" y="1400777"/>
                </a:lnTo>
                <a:lnTo>
                  <a:pt x="2745966" y="0"/>
                </a:lnTo>
                <a:lnTo>
                  <a:pt x="2965662" y="27247"/>
                </a:lnTo>
                <a:cubicBezTo>
                  <a:pt x="5554895" y="403123"/>
                  <a:pt x="7885846" y="2002506"/>
                  <a:pt x="9130572" y="44439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A6D7694-F716-44DC-8EA9-85460E71258F}"/>
              </a:ext>
            </a:extLst>
          </p:cNvPr>
          <p:cNvSpPr/>
          <p:nvPr userDrawn="1"/>
        </p:nvSpPr>
        <p:spPr>
          <a:xfrm rot="18862115">
            <a:off x="-562113" y="4858096"/>
            <a:ext cx="2748516" cy="1743836"/>
          </a:xfrm>
          <a:custGeom>
            <a:avLst/>
            <a:gdLst>
              <a:gd name="connsiteX0" fmla="*/ 2259931 w 2748516"/>
              <a:gd name="connsiteY0" fmla="*/ 613480 h 1743836"/>
              <a:gd name="connsiteX1" fmla="*/ 2748516 w 2748516"/>
              <a:gd name="connsiteY1" fmla="*/ 1269312 h 1743836"/>
              <a:gd name="connsiteX2" fmla="*/ 1817788 w 2748516"/>
              <a:gd name="connsiteY2" fmla="*/ 1743836 h 1743836"/>
              <a:gd name="connsiteX3" fmla="*/ 260194 w 2748516"/>
              <a:gd name="connsiteY3" fmla="*/ 1026132 h 1743836"/>
              <a:gd name="connsiteX4" fmla="*/ 35799 w 2748516"/>
              <a:gd name="connsiteY4" fmla="*/ 1100684 h 1743836"/>
              <a:gd name="connsiteX5" fmla="*/ 25494 w 2748516"/>
              <a:gd name="connsiteY5" fmla="*/ 1106182 h 1743836"/>
              <a:gd name="connsiteX6" fmla="*/ 0 w 2748516"/>
              <a:gd name="connsiteY6" fmla="*/ 1080120 h 1743836"/>
              <a:gd name="connsiteX7" fmla="*/ 1104194 w 2748516"/>
              <a:gd name="connsiteY7" fmla="*/ 0 h 1743836"/>
              <a:gd name="connsiteX8" fmla="*/ 1226188 w 2748516"/>
              <a:gd name="connsiteY8" fmla="*/ 29478 h 1743836"/>
              <a:gd name="connsiteX9" fmla="*/ 2259931 w 2748516"/>
              <a:gd name="connsiteY9" fmla="*/ 613480 h 174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48516" h="1743836">
                <a:moveTo>
                  <a:pt x="2259931" y="613480"/>
                </a:moveTo>
                <a:cubicBezTo>
                  <a:pt x="2454669" y="798923"/>
                  <a:pt x="2620952" y="1019110"/>
                  <a:pt x="2748516" y="1269312"/>
                </a:cubicBezTo>
                <a:lnTo>
                  <a:pt x="1817788" y="1743836"/>
                </a:lnTo>
                <a:cubicBezTo>
                  <a:pt x="1526912" y="1173315"/>
                  <a:pt x="882873" y="876557"/>
                  <a:pt x="260194" y="1026132"/>
                </a:cubicBezTo>
                <a:cubicBezTo>
                  <a:pt x="182359" y="1044829"/>
                  <a:pt x="107394" y="1069890"/>
                  <a:pt x="35799" y="1100684"/>
                </a:cubicBezTo>
                <a:lnTo>
                  <a:pt x="25494" y="1106182"/>
                </a:lnTo>
                <a:lnTo>
                  <a:pt x="0" y="1080120"/>
                </a:lnTo>
                <a:lnTo>
                  <a:pt x="1104194" y="0"/>
                </a:lnTo>
                <a:lnTo>
                  <a:pt x="1226188" y="29478"/>
                </a:lnTo>
                <a:cubicBezTo>
                  <a:pt x="1611694" y="135327"/>
                  <a:pt x="1967824" y="335316"/>
                  <a:pt x="2259931" y="6134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886C67A-35C8-4C72-8A5C-FE2C72B96C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4469" y="1906513"/>
            <a:ext cx="2916895" cy="12245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444500" indent="-22225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Texte</a:t>
            </a:r>
            <a:r>
              <a:rPr lang="en-US" dirty="0"/>
              <a:t> court</a:t>
            </a:r>
          </a:p>
          <a:p>
            <a:pPr lvl="1"/>
            <a:r>
              <a:rPr lang="en-US" dirty="0"/>
              <a:t>Level 2</a:t>
            </a:r>
            <a:endParaRPr lang="en-GB" dirty="0"/>
          </a:p>
          <a:p>
            <a:pPr lvl="2"/>
            <a:r>
              <a:rPr lang="en-GB" dirty="0"/>
              <a:t>Level 3</a:t>
            </a:r>
            <a:endParaRPr lang="en-US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2E9B751A-D477-46B3-B1C0-C869C9E2D9C7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554"/>
          <a:stretch/>
        </p:blipFill>
        <p:spPr>
          <a:xfrm>
            <a:off x="415925" y="6483718"/>
            <a:ext cx="271390" cy="2671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0EFB8D4-DA36-4F76-859B-61D44AAEA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Titre</a:t>
            </a:r>
            <a:r>
              <a:rPr lang="en-US" dirty="0"/>
              <a:t> de la slide</a:t>
            </a:r>
            <a:endParaRPr lang="fr-FR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C0996B-7885-4E0B-8412-E32988A7C25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F03255E-5448-4126-AB34-207B5B97AB75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2E0574-B97B-4109-9AA9-21784283787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EFFFD-5C70-4360-91AB-8E2AE0113D9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CCE4969A-6CCA-466E-B9C6-35282D34B84C}"/>
              </a:ext>
            </a:extLst>
          </p:cNvPr>
          <p:cNvSpPr/>
          <p:nvPr userDrawn="1"/>
        </p:nvSpPr>
        <p:spPr>
          <a:xfrm rot="5400000">
            <a:off x="-206996" y="264862"/>
            <a:ext cx="413992" cy="413992"/>
          </a:xfrm>
          <a:prstGeom prst="blockArc">
            <a:avLst>
              <a:gd name="adj1" fmla="val 10800000"/>
              <a:gd name="adj2" fmla="val 35228"/>
              <a:gd name="adj3" fmla="val 296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0580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ckup ordinateur + tex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AAEEC99-62F3-485E-9719-93872E681B39}"/>
              </a:ext>
            </a:extLst>
          </p:cNvPr>
          <p:cNvSpPr/>
          <p:nvPr userDrawn="1"/>
        </p:nvSpPr>
        <p:spPr>
          <a:xfrm rot="12421627">
            <a:off x="2013068" y="307451"/>
            <a:ext cx="9130572" cy="6054424"/>
          </a:xfrm>
          <a:custGeom>
            <a:avLst/>
            <a:gdLst>
              <a:gd name="connsiteX0" fmla="*/ 9130572 w 9130572"/>
              <a:gd name="connsiteY0" fmla="*/ 4443900 h 6054424"/>
              <a:gd name="connsiteX1" fmla="*/ 5971699 w 9130572"/>
              <a:gd name="connsiteY1" fmla="*/ 6054424 h 6054424"/>
              <a:gd name="connsiteX2" fmla="*/ 1280506 w 9130572"/>
              <a:gd name="connsiteY2" fmla="*/ 3515233 h 6054424"/>
              <a:gd name="connsiteX3" fmla="*/ 1091160 w 9130572"/>
              <a:gd name="connsiteY3" fmla="*/ 3539794 h 6054424"/>
              <a:gd name="connsiteX4" fmla="*/ 0 w 9130572"/>
              <a:gd name="connsiteY4" fmla="*/ 1400777 h 6054424"/>
              <a:gd name="connsiteX5" fmla="*/ 2745966 w 9130572"/>
              <a:gd name="connsiteY5" fmla="*/ 0 h 6054424"/>
              <a:gd name="connsiteX6" fmla="*/ 2965662 w 9130572"/>
              <a:gd name="connsiteY6" fmla="*/ 27247 h 6054424"/>
              <a:gd name="connsiteX7" fmla="*/ 9130572 w 9130572"/>
              <a:gd name="connsiteY7" fmla="*/ 4443900 h 6054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30572" h="6054424">
                <a:moveTo>
                  <a:pt x="9130572" y="4443900"/>
                </a:moveTo>
                <a:lnTo>
                  <a:pt x="5971699" y="6054424"/>
                </a:lnTo>
                <a:cubicBezTo>
                  <a:pt x="5077026" y="4299621"/>
                  <a:pt x="3197933" y="3307912"/>
                  <a:pt x="1280506" y="3515233"/>
                </a:cubicBezTo>
                <a:lnTo>
                  <a:pt x="1091160" y="3539794"/>
                </a:lnTo>
                <a:lnTo>
                  <a:pt x="0" y="1400777"/>
                </a:lnTo>
                <a:lnTo>
                  <a:pt x="2745966" y="0"/>
                </a:lnTo>
                <a:lnTo>
                  <a:pt x="2965662" y="27247"/>
                </a:lnTo>
                <a:cubicBezTo>
                  <a:pt x="5554895" y="403123"/>
                  <a:pt x="7885846" y="2002506"/>
                  <a:pt x="9130572" y="4443900"/>
                </a:cubicBezTo>
                <a:close/>
              </a:path>
            </a:pathLst>
          </a:custGeom>
          <a:solidFill>
            <a:schemeClr val="accent3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A6D7694-F716-44DC-8EA9-85460E71258F}"/>
              </a:ext>
            </a:extLst>
          </p:cNvPr>
          <p:cNvSpPr/>
          <p:nvPr userDrawn="1"/>
        </p:nvSpPr>
        <p:spPr>
          <a:xfrm rot="18862115">
            <a:off x="-562113" y="4858096"/>
            <a:ext cx="2748516" cy="1743836"/>
          </a:xfrm>
          <a:custGeom>
            <a:avLst/>
            <a:gdLst>
              <a:gd name="connsiteX0" fmla="*/ 2259931 w 2748516"/>
              <a:gd name="connsiteY0" fmla="*/ 613480 h 1743836"/>
              <a:gd name="connsiteX1" fmla="*/ 2748516 w 2748516"/>
              <a:gd name="connsiteY1" fmla="*/ 1269312 h 1743836"/>
              <a:gd name="connsiteX2" fmla="*/ 1817788 w 2748516"/>
              <a:gd name="connsiteY2" fmla="*/ 1743836 h 1743836"/>
              <a:gd name="connsiteX3" fmla="*/ 260194 w 2748516"/>
              <a:gd name="connsiteY3" fmla="*/ 1026132 h 1743836"/>
              <a:gd name="connsiteX4" fmla="*/ 35799 w 2748516"/>
              <a:gd name="connsiteY4" fmla="*/ 1100684 h 1743836"/>
              <a:gd name="connsiteX5" fmla="*/ 25494 w 2748516"/>
              <a:gd name="connsiteY5" fmla="*/ 1106182 h 1743836"/>
              <a:gd name="connsiteX6" fmla="*/ 0 w 2748516"/>
              <a:gd name="connsiteY6" fmla="*/ 1080120 h 1743836"/>
              <a:gd name="connsiteX7" fmla="*/ 1104194 w 2748516"/>
              <a:gd name="connsiteY7" fmla="*/ 0 h 1743836"/>
              <a:gd name="connsiteX8" fmla="*/ 1226188 w 2748516"/>
              <a:gd name="connsiteY8" fmla="*/ 29478 h 1743836"/>
              <a:gd name="connsiteX9" fmla="*/ 2259931 w 2748516"/>
              <a:gd name="connsiteY9" fmla="*/ 613480 h 174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48516" h="1743836">
                <a:moveTo>
                  <a:pt x="2259931" y="613480"/>
                </a:moveTo>
                <a:cubicBezTo>
                  <a:pt x="2454669" y="798923"/>
                  <a:pt x="2620952" y="1019110"/>
                  <a:pt x="2748516" y="1269312"/>
                </a:cubicBezTo>
                <a:lnTo>
                  <a:pt x="1817788" y="1743836"/>
                </a:lnTo>
                <a:cubicBezTo>
                  <a:pt x="1526912" y="1173315"/>
                  <a:pt x="882873" y="876557"/>
                  <a:pt x="260194" y="1026132"/>
                </a:cubicBezTo>
                <a:cubicBezTo>
                  <a:pt x="182359" y="1044829"/>
                  <a:pt x="107394" y="1069890"/>
                  <a:pt x="35799" y="1100684"/>
                </a:cubicBezTo>
                <a:lnTo>
                  <a:pt x="25494" y="1106182"/>
                </a:lnTo>
                <a:lnTo>
                  <a:pt x="0" y="1080120"/>
                </a:lnTo>
                <a:lnTo>
                  <a:pt x="1104194" y="0"/>
                </a:lnTo>
                <a:lnTo>
                  <a:pt x="1226188" y="29478"/>
                </a:lnTo>
                <a:cubicBezTo>
                  <a:pt x="1611694" y="135327"/>
                  <a:pt x="1967824" y="335316"/>
                  <a:pt x="2259931" y="6134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886C67A-35C8-4C72-8A5C-FE2C72B96C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4469" y="1906513"/>
            <a:ext cx="2916895" cy="12245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444500" indent="-22225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Texte</a:t>
            </a:r>
            <a:r>
              <a:rPr lang="en-US" dirty="0"/>
              <a:t> court</a:t>
            </a:r>
          </a:p>
          <a:p>
            <a:pPr lvl="1"/>
            <a:r>
              <a:rPr lang="en-US" dirty="0"/>
              <a:t>Level 2</a:t>
            </a:r>
            <a:endParaRPr lang="en-GB" dirty="0"/>
          </a:p>
          <a:p>
            <a:pPr lvl="2"/>
            <a:r>
              <a:rPr lang="en-GB" dirty="0"/>
              <a:t>Level 3</a:t>
            </a:r>
            <a:endParaRPr lang="en-US" dirty="0"/>
          </a:p>
        </p:txBody>
      </p:sp>
      <p:pic>
        <p:nvPicPr>
          <p:cNvPr id="10" name="Image 2" descr="Une image contenant équipement électronique, capture d’écran&#10;&#10;Description générée automatiquement">
            <a:extLst>
              <a:ext uri="{FF2B5EF4-FFF2-40B4-BE49-F238E27FC236}">
                <a16:creationId xmlns:a16="http://schemas.microsoft.com/office/drawing/2014/main" id="{16E0D0DA-D9FF-49F7-802D-D9119FF3B8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2"/>
          <a:stretch/>
        </p:blipFill>
        <p:spPr>
          <a:xfrm>
            <a:off x="2288704" y="1649269"/>
            <a:ext cx="7617296" cy="4720199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EF5E7EC-7160-4682-8EDF-941149C7309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32792" y="2056498"/>
            <a:ext cx="5771784" cy="36047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 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68CBC81D-92A9-46F0-8E2A-2AE2092E6BF7}"/>
              </a:ext>
            </a:extLst>
          </p:cNvPr>
          <p:cNvPicPr>
            <a:picLocks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554"/>
          <a:stretch/>
        </p:blipFill>
        <p:spPr>
          <a:xfrm>
            <a:off x="415925" y="6483718"/>
            <a:ext cx="271390" cy="26711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4B5C9FFF-E7AD-4ADA-957B-6372C6105A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Titre</a:t>
            </a:r>
            <a:r>
              <a:rPr lang="en-US" dirty="0"/>
              <a:t> de la slide</a:t>
            </a:r>
            <a:endParaRPr lang="fr-FR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3FD0F7-F676-4BE1-98A1-EC84BE03FFB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28513C9-25A6-4334-8728-43733E6EB8AB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56FA64-F3F1-44C5-BFB3-085C81B7987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49543-5DCA-48A5-B99E-C96678BB037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D86E8C5B-6D93-4230-AB53-338138E3A158}"/>
              </a:ext>
            </a:extLst>
          </p:cNvPr>
          <p:cNvSpPr/>
          <p:nvPr userDrawn="1"/>
        </p:nvSpPr>
        <p:spPr>
          <a:xfrm rot="5400000">
            <a:off x="-206996" y="264862"/>
            <a:ext cx="413992" cy="413992"/>
          </a:xfrm>
          <a:prstGeom prst="blockArc">
            <a:avLst>
              <a:gd name="adj1" fmla="val 10800000"/>
              <a:gd name="adj2" fmla="val 35228"/>
              <a:gd name="adj3" fmla="val 296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979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ckup ordinate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AAEEC99-62F3-485E-9719-93872E681B39}"/>
              </a:ext>
            </a:extLst>
          </p:cNvPr>
          <p:cNvSpPr/>
          <p:nvPr userDrawn="1"/>
        </p:nvSpPr>
        <p:spPr>
          <a:xfrm rot="12421627">
            <a:off x="2013068" y="307451"/>
            <a:ext cx="9130572" cy="6054424"/>
          </a:xfrm>
          <a:custGeom>
            <a:avLst/>
            <a:gdLst>
              <a:gd name="connsiteX0" fmla="*/ 9130572 w 9130572"/>
              <a:gd name="connsiteY0" fmla="*/ 4443900 h 6054424"/>
              <a:gd name="connsiteX1" fmla="*/ 5971699 w 9130572"/>
              <a:gd name="connsiteY1" fmla="*/ 6054424 h 6054424"/>
              <a:gd name="connsiteX2" fmla="*/ 1280506 w 9130572"/>
              <a:gd name="connsiteY2" fmla="*/ 3515233 h 6054424"/>
              <a:gd name="connsiteX3" fmla="*/ 1091160 w 9130572"/>
              <a:gd name="connsiteY3" fmla="*/ 3539794 h 6054424"/>
              <a:gd name="connsiteX4" fmla="*/ 0 w 9130572"/>
              <a:gd name="connsiteY4" fmla="*/ 1400777 h 6054424"/>
              <a:gd name="connsiteX5" fmla="*/ 2745966 w 9130572"/>
              <a:gd name="connsiteY5" fmla="*/ 0 h 6054424"/>
              <a:gd name="connsiteX6" fmla="*/ 2965662 w 9130572"/>
              <a:gd name="connsiteY6" fmla="*/ 27247 h 6054424"/>
              <a:gd name="connsiteX7" fmla="*/ 9130572 w 9130572"/>
              <a:gd name="connsiteY7" fmla="*/ 4443900 h 6054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30572" h="6054424">
                <a:moveTo>
                  <a:pt x="9130572" y="4443900"/>
                </a:moveTo>
                <a:lnTo>
                  <a:pt x="5971699" y="6054424"/>
                </a:lnTo>
                <a:cubicBezTo>
                  <a:pt x="5077026" y="4299621"/>
                  <a:pt x="3197933" y="3307912"/>
                  <a:pt x="1280506" y="3515233"/>
                </a:cubicBezTo>
                <a:lnTo>
                  <a:pt x="1091160" y="3539794"/>
                </a:lnTo>
                <a:lnTo>
                  <a:pt x="0" y="1400777"/>
                </a:lnTo>
                <a:lnTo>
                  <a:pt x="2745966" y="0"/>
                </a:lnTo>
                <a:lnTo>
                  <a:pt x="2965662" y="27247"/>
                </a:lnTo>
                <a:cubicBezTo>
                  <a:pt x="5554895" y="403123"/>
                  <a:pt x="7885846" y="2002506"/>
                  <a:pt x="9130572" y="44439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" name="Image 2" descr="Une image contenant équipement électronique, capture d’écran&#10;&#10;Description générée automatiquement">
            <a:extLst>
              <a:ext uri="{FF2B5EF4-FFF2-40B4-BE49-F238E27FC236}">
                <a16:creationId xmlns:a16="http://schemas.microsoft.com/office/drawing/2014/main" id="{16E0D0DA-D9FF-49F7-802D-D9119FF3B8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20" y="1649269"/>
            <a:ext cx="8059960" cy="4720199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EF5E7EC-7160-4682-8EDF-941149C7309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067108" y="2056498"/>
            <a:ext cx="5771784" cy="36047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 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6FA858D8-3B5E-422A-932C-4CFA2548064B}"/>
              </a:ext>
            </a:extLst>
          </p:cNvPr>
          <p:cNvPicPr>
            <a:picLocks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554"/>
          <a:stretch/>
        </p:blipFill>
        <p:spPr>
          <a:xfrm>
            <a:off x="415925" y="6483718"/>
            <a:ext cx="271390" cy="267110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7B00D3FA-E290-4AED-B7C8-A9E0E87D1D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Titre</a:t>
            </a:r>
            <a:r>
              <a:rPr lang="en-US" dirty="0"/>
              <a:t> de la slide</a:t>
            </a:r>
            <a:endParaRPr lang="fr-FR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9EB697-BA59-4B72-BC8B-B0EC6FDACAE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A152AC53-1CC7-4DF4-8639-7AB2ECCBC320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B4BB7C-C02D-4C32-94E2-9A47DC368C6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A5B13-99E9-4268-9D65-61CE2D392F5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E9C7F963-CD34-4741-B217-E04A5C741954}"/>
              </a:ext>
            </a:extLst>
          </p:cNvPr>
          <p:cNvSpPr/>
          <p:nvPr userDrawn="1"/>
        </p:nvSpPr>
        <p:spPr>
          <a:xfrm rot="5400000">
            <a:off x="-206996" y="264862"/>
            <a:ext cx="413992" cy="413992"/>
          </a:xfrm>
          <a:prstGeom prst="blockArc">
            <a:avLst>
              <a:gd name="adj1" fmla="val 10800000"/>
              <a:gd name="adj2" fmla="val 35228"/>
              <a:gd name="adj3" fmla="val 296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985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rc 22">
            <a:extLst>
              <a:ext uri="{FF2B5EF4-FFF2-40B4-BE49-F238E27FC236}">
                <a16:creationId xmlns:a16="http://schemas.microsoft.com/office/drawing/2014/main" id="{0853F7A4-3BE2-4BF9-A842-CB81D7F8809D}"/>
              </a:ext>
            </a:extLst>
          </p:cNvPr>
          <p:cNvSpPr>
            <a:spLocks noChangeAspect="1"/>
          </p:cNvSpPr>
          <p:nvPr userDrawn="1"/>
        </p:nvSpPr>
        <p:spPr>
          <a:xfrm>
            <a:off x="-1990027" y="4860000"/>
            <a:ext cx="3996000" cy="3996000"/>
          </a:xfrm>
          <a:prstGeom prst="arc">
            <a:avLst>
              <a:gd name="adj1" fmla="val 16177066"/>
              <a:gd name="adj2" fmla="val 18076"/>
            </a:avLst>
          </a:prstGeom>
          <a:ln w="6350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B6F5EB-6442-45E8-8864-57236F156137}"/>
              </a:ext>
            </a:extLst>
          </p:cNvPr>
          <p:cNvSpPr/>
          <p:nvPr userDrawn="1"/>
        </p:nvSpPr>
        <p:spPr>
          <a:xfrm>
            <a:off x="0" y="6247911"/>
            <a:ext cx="9906000" cy="6100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2949" y="2510287"/>
            <a:ext cx="8482014" cy="1837426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6300"/>
            </a:lvl1pPr>
          </a:lstStyle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2949" y="4617739"/>
            <a:ext cx="8482014" cy="286233"/>
          </a:xfrm>
        </p:spPr>
        <p:txBody>
          <a:bodyPr>
            <a:noAutofit/>
          </a:bodyPr>
          <a:lstStyle>
            <a:lvl1pPr marL="0" indent="0" algn="ctr">
              <a:buNone/>
              <a:defRPr sz="1600" b="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 de la présentation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5785F63-648E-4FAA-9A6D-5ADFCD308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350" y="6422149"/>
            <a:ext cx="2228850" cy="261610"/>
          </a:xfrm>
          <a:prstGeom prst="rect">
            <a:avLst/>
          </a:prstGeom>
        </p:spPr>
        <p:txBody>
          <a:bodyPr/>
          <a:lstStyle>
            <a:lvl1pPr>
              <a:defRPr b="0" i="1">
                <a:solidFill>
                  <a:schemeClr val="bg1"/>
                </a:solidFill>
              </a:defRPr>
            </a:lvl1pPr>
          </a:lstStyle>
          <a:p>
            <a:r>
              <a:rPr lang="fr-FR"/>
              <a:t>Nom de la présentation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BD0D69E-270A-462C-BA63-797CBD210F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796" y="1064406"/>
            <a:ext cx="3672408" cy="891776"/>
          </a:xfrm>
          <a:prstGeom prst="rect">
            <a:avLst/>
          </a:prstGeom>
        </p:spPr>
      </p:pic>
      <p:sp>
        <p:nvSpPr>
          <p:cNvPr id="22" name="Arc 21">
            <a:extLst>
              <a:ext uri="{FF2B5EF4-FFF2-40B4-BE49-F238E27FC236}">
                <a16:creationId xmlns:a16="http://schemas.microsoft.com/office/drawing/2014/main" id="{DCC039D4-4D63-47E1-BE2D-B0134500E5AB}"/>
              </a:ext>
            </a:extLst>
          </p:cNvPr>
          <p:cNvSpPr>
            <a:spLocks noChangeAspect="1"/>
          </p:cNvSpPr>
          <p:nvPr userDrawn="1"/>
        </p:nvSpPr>
        <p:spPr>
          <a:xfrm>
            <a:off x="8178000" y="-1721124"/>
            <a:ext cx="3456000" cy="3456000"/>
          </a:xfrm>
          <a:prstGeom prst="arc">
            <a:avLst>
              <a:gd name="adj1" fmla="val 5401727"/>
              <a:gd name="adj2" fmla="val 10822455"/>
            </a:avLst>
          </a:prstGeom>
          <a:ln w="6350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E014F658-77B3-4F47-9462-898ECEA552E0}"/>
              </a:ext>
            </a:extLst>
          </p:cNvPr>
          <p:cNvSpPr>
            <a:spLocks noChangeAspect="1"/>
          </p:cNvSpPr>
          <p:nvPr userDrawn="1"/>
        </p:nvSpPr>
        <p:spPr>
          <a:xfrm>
            <a:off x="8187140" y="4293288"/>
            <a:ext cx="3456000" cy="3456000"/>
          </a:xfrm>
          <a:prstGeom prst="arc">
            <a:avLst>
              <a:gd name="adj1" fmla="val 13527035"/>
              <a:gd name="adj2" fmla="val 16197947"/>
            </a:avLst>
          </a:prstGeom>
          <a:ln w="6350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F4C14C33-079B-4421-B493-35D015DA2F8F}"/>
              </a:ext>
            </a:extLst>
          </p:cNvPr>
          <p:cNvSpPr>
            <a:spLocks noChangeAspect="1"/>
          </p:cNvSpPr>
          <p:nvPr userDrawn="1"/>
        </p:nvSpPr>
        <p:spPr>
          <a:xfrm>
            <a:off x="-1046962" y="136523"/>
            <a:ext cx="3456000" cy="3456000"/>
          </a:xfrm>
          <a:prstGeom prst="arc">
            <a:avLst>
              <a:gd name="adj1" fmla="val 14457219"/>
              <a:gd name="adj2" fmla="val 18987350"/>
            </a:avLst>
          </a:prstGeom>
          <a:ln w="635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BF71CE1-7F29-4389-BEA9-8DCE2DD912EA}"/>
              </a:ext>
            </a:extLst>
          </p:cNvPr>
          <p:cNvSpPr>
            <a:spLocks noChangeAspect="1"/>
          </p:cNvSpPr>
          <p:nvPr userDrawn="1"/>
        </p:nvSpPr>
        <p:spPr>
          <a:xfrm>
            <a:off x="1998000" y="2119616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47D7C277-0268-47E7-B862-4A98A7DF75B8}"/>
              </a:ext>
            </a:extLst>
          </p:cNvPr>
          <p:cNvSpPr>
            <a:spLocks noChangeAspect="1"/>
          </p:cNvSpPr>
          <p:nvPr userDrawn="1"/>
        </p:nvSpPr>
        <p:spPr>
          <a:xfrm>
            <a:off x="598949" y="5266098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9D0CD88F-D6BC-4120-B8EF-BDCC4471CCFB}"/>
              </a:ext>
            </a:extLst>
          </p:cNvPr>
          <p:cNvSpPr>
            <a:spLocks noChangeAspect="1"/>
          </p:cNvSpPr>
          <p:nvPr userDrawn="1"/>
        </p:nvSpPr>
        <p:spPr>
          <a:xfrm>
            <a:off x="8913440" y="2761422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0FCA554D-8438-45F1-8424-F4F3D69ED309}"/>
              </a:ext>
            </a:extLst>
          </p:cNvPr>
          <p:cNvSpPr>
            <a:spLocks noChangeAspect="1"/>
          </p:cNvSpPr>
          <p:nvPr userDrawn="1"/>
        </p:nvSpPr>
        <p:spPr>
          <a:xfrm>
            <a:off x="7637839" y="5254857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275E1302-3902-4F94-B406-E0EA9DFB0BC3}"/>
              </a:ext>
            </a:extLst>
          </p:cNvPr>
          <p:cNvSpPr>
            <a:spLocks noChangeAspect="1"/>
          </p:cNvSpPr>
          <p:nvPr userDrawn="1"/>
        </p:nvSpPr>
        <p:spPr>
          <a:xfrm>
            <a:off x="8174747" y="1185093"/>
            <a:ext cx="180000" cy="18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9B9F24E8-F94B-4419-A99E-9AF6CD24E9E7}"/>
              </a:ext>
            </a:extLst>
          </p:cNvPr>
          <p:cNvSpPr>
            <a:spLocks noChangeAspect="1"/>
          </p:cNvSpPr>
          <p:nvPr userDrawn="1"/>
        </p:nvSpPr>
        <p:spPr>
          <a:xfrm>
            <a:off x="2542230" y="4396207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1FE69DCA-D193-42A8-A2E5-E99C105154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4079" y="6437538"/>
            <a:ext cx="3096890" cy="230832"/>
          </a:xfrm>
        </p:spPr>
        <p:txBody>
          <a:bodyPr lIns="0" rIns="0">
            <a:spAutoFit/>
          </a:bodyPr>
          <a:lstStyle>
            <a:lvl1pPr marL="98425" indent="0" algn="r">
              <a:buNone/>
              <a:defRPr sz="1000">
                <a:solidFill>
                  <a:schemeClr val="bg1"/>
                </a:solidFill>
              </a:defRPr>
            </a:lvl1pPr>
            <a:lvl2pPr marL="263525" indent="0" algn="r">
              <a:buNone/>
              <a:defRPr/>
            </a:lvl2pPr>
            <a:lvl3pPr marL="574675" indent="0" algn="r">
              <a:buNone/>
              <a:defRPr/>
            </a:lvl3pPr>
            <a:lvl4pPr marL="939800" indent="0" algn="r">
              <a:buNone/>
              <a:defRPr/>
            </a:lvl4pPr>
            <a:lvl5pPr marL="1295400" indent="0" algn="r">
              <a:buNone/>
              <a:defRPr/>
            </a:lvl5pPr>
          </a:lstStyle>
          <a:p>
            <a:pPr lvl="0"/>
            <a:r>
              <a:rPr lang="fr-FR"/>
              <a:t>Octobre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025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2B6F5EB-6442-45E8-8864-57236F156137}"/>
              </a:ext>
            </a:extLst>
          </p:cNvPr>
          <p:cNvSpPr/>
          <p:nvPr userDrawn="1"/>
        </p:nvSpPr>
        <p:spPr>
          <a:xfrm>
            <a:off x="0" y="3834785"/>
            <a:ext cx="9906000" cy="30232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21922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72A0CF2-FC42-4913-A9E7-B0D941A52ED1}"/>
              </a:ext>
            </a:extLst>
          </p:cNvPr>
          <p:cNvSpPr/>
          <p:nvPr userDrawn="1"/>
        </p:nvSpPr>
        <p:spPr>
          <a:xfrm rot="14994353">
            <a:off x="7511644" y="-60275"/>
            <a:ext cx="2630985" cy="1939335"/>
          </a:xfrm>
          <a:custGeom>
            <a:avLst/>
            <a:gdLst>
              <a:gd name="connsiteX0" fmla="*/ 2316383 w 2630985"/>
              <a:gd name="connsiteY0" fmla="*/ 880682 h 1939335"/>
              <a:gd name="connsiteX1" fmla="*/ 2197642 w 2630985"/>
              <a:gd name="connsiteY1" fmla="*/ 885218 h 1939335"/>
              <a:gd name="connsiteX2" fmla="*/ 1406262 w 2630985"/>
              <a:gd name="connsiteY2" fmla="*/ 1173346 h 1939335"/>
              <a:gd name="connsiteX3" fmla="*/ 871518 w 2630985"/>
              <a:gd name="connsiteY3" fmla="*/ 1823998 h 1939335"/>
              <a:gd name="connsiteX4" fmla="*/ 825858 w 2630985"/>
              <a:gd name="connsiteY4" fmla="*/ 1939335 h 1939335"/>
              <a:gd name="connsiteX5" fmla="*/ 0 w 2630985"/>
              <a:gd name="connsiteY5" fmla="*/ 1637211 h 1939335"/>
              <a:gd name="connsiteX6" fmla="*/ 68377 w 2630985"/>
              <a:gd name="connsiteY6" fmla="*/ 1464491 h 1939335"/>
              <a:gd name="connsiteX7" fmla="*/ 897875 w 2630985"/>
              <a:gd name="connsiteY7" fmla="*/ 455195 h 1939335"/>
              <a:gd name="connsiteX8" fmla="*/ 2555233 w 2630985"/>
              <a:gd name="connsiteY8" fmla="*/ 10435 h 1939335"/>
              <a:gd name="connsiteX9" fmla="*/ 2630985 w 2630985"/>
              <a:gd name="connsiteY9" fmla="*/ 20717 h 193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0985" h="1939335">
                <a:moveTo>
                  <a:pt x="2316383" y="880682"/>
                </a:moveTo>
                <a:lnTo>
                  <a:pt x="2197642" y="885218"/>
                </a:lnTo>
                <a:cubicBezTo>
                  <a:pt x="1920599" y="907869"/>
                  <a:pt x="1646892" y="1003000"/>
                  <a:pt x="1406262" y="1173346"/>
                </a:cubicBezTo>
                <a:cubicBezTo>
                  <a:pt x="1165631" y="1343691"/>
                  <a:pt x="984948" y="1570228"/>
                  <a:pt x="871518" y="1823998"/>
                </a:cubicBezTo>
                <a:lnTo>
                  <a:pt x="825858" y="1939335"/>
                </a:lnTo>
                <a:lnTo>
                  <a:pt x="0" y="1637211"/>
                </a:lnTo>
                <a:lnTo>
                  <a:pt x="68377" y="1464491"/>
                </a:lnTo>
                <a:cubicBezTo>
                  <a:pt x="244331" y="1070841"/>
                  <a:pt x="524607" y="719436"/>
                  <a:pt x="897875" y="455195"/>
                </a:cubicBezTo>
                <a:cubicBezTo>
                  <a:pt x="1395565" y="102874"/>
                  <a:pt x="1984470" y="-42029"/>
                  <a:pt x="2555233" y="10435"/>
                </a:cubicBezTo>
                <a:lnTo>
                  <a:pt x="2630985" y="20717"/>
                </a:lnTo>
                <a:close/>
              </a:path>
            </a:pathLst>
          </a:custGeom>
          <a:solidFill>
            <a:srgbClr val="F6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5A224584-8C4E-4C16-A4B9-3304205A1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Titre</a:t>
            </a:r>
            <a:r>
              <a:rPr lang="en-US" dirty="0"/>
              <a:t> de la slide</a:t>
            </a:r>
            <a:endParaRPr lang="fr-FR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2516BF-F2BA-4DE6-BB76-27AEFCD2255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917BFF2-672E-4ED8-8E26-491625FE4CD0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6E4EDF-2175-4556-A4DC-2C4A32BC595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C3F46B-275D-45B9-B63F-2A76346A2A1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B610AAB5-30EA-4456-8B8B-C6A382981893}"/>
              </a:ext>
            </a:extLst>
          </p:cNvPr>
          <p:cNvSpPr/>
          <p:nvPr userDrawn="1"/>
        </p:nvSpPr>
        <p:spPr>
          <a:xfrm rot="5400000">
            <a:off x="-206996" y="264862"/>
            <a:ext cx="413992" cy="413992"/>
          </a:xfrm>
          <a:prstGeom prst="blockArc">
            <a:avLst>
              <a:gd name="adj1" fmla="val 10800000"/>
              <a:gd name="adj2" fmla="val 35228"/>
              <a:gd name="adj3" fmla="val 2968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DF79451-F5D1-4030-803A-3408C7D505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924" y="724726"/>
            <a:ext cx="9074141" cy="369332"/>
          </a:xfrm>
        </p:spPr>
        <p:txBody>
          <a:bodyPr wrap="square" lIns="0" rIns="0">
            <a:spAutoFit/>
          </a:bodyPr>
          <a:lstStyle>
            <a:lvl1pPr marL="0" indent="0" algn="l">
              <a:buNone/>
              <a:defRPr sz="2000" u="none" cap="none" baseline="0">
                <a:solidFill>
                  <a:schemeClr val="bg2"/>
                </a:solidFill>
              </a:defRPr>
            </a:lvl1pPr>
            <a:lvl2pPr marL="263525" indent="0" algn="r">
              <a:buNone/>
              <a:defRPr/>
            </a:lvl2pPr>
            <a:lvl3pPr marL="574675" indent="0" algn="r">
              <a:buNone/>
              <a:defRPr/>
            </a:lvl3pPr>
            <a:lvl4pPr marL="939800" indent="0" algn="r">
              <a:buNone/>
              <a:defRPr/>
            </a:lvl4pPr>
            <a:lvl5pPr marL="1295400" indent="0" algn="r">
              <a:buNone/>
              <a:defRPr/>
            </a:lvl5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6680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ur deux lignes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72A0CF2-FC42-4913-A9E7-B0D941A52ED1}"/>
              </a:ext>
            </a:extLst>
          </p:cNvPr>
          <p:cNvSpPr/>
          <p:nvPr userDrawn="1"/>
        </p:nvSpPr>
        <p:spPr>
          <a:xfrm rot="14994353">
            <a:off x="7511644" y="-60275"/>
            <a:ext cx="2630985" cy="1939335"/>
          </a:xfrm>
          <a:custGeom>
            <a:avLst/>
            <a:gdLst>
              <a:gd name="connsiteX0" fmla="*/ 2316383 w 2630985"/>
              <a:gd name="connsiteY0" fmla="*/ 880682 h 1939335"/>
              <a:gd name="connsiteX1" fmla="*/ 2197642 w 2630985"/>
              <a:gd name="connsiteY1" fmla="*/ 885218 h 1939335"/>
              <a:gd name="connsiteX2" fmla="*/ 1406262 w 2630985"/>
              <a:gd name="connsiteY2" fmla="*/ 1173346 h 1939335"/>
              <a:gd name="connsiteX3" fmla="*/ 871518 w 2630985"/>
              <a:gd name="connsiteY3" fmla="*/ 1823998 h 1939335"/>
              <a:gd name="connsiteX4" fmla="*/ 825858 w 2630985"/>
              <a:gd name="connsiteY4" fmla="*/ 1939335 h 1939335"/>
              <a:gd name="connsiteX5" fmla="*/ 0 w 2630985"/>
              <a:gd name="connsiteY5" fmla="*/ 1637211 h 1939335"/>
              <a:gd name="connsiteX6" fmla="*/ 68377 w 2630985"/>
              <a:gd name="connsiteY6" fmla="*/ 1464491 h 1939335"/>
              <a:gd name="connsiteX7" fmla="*/ 897875 w 2630985"/>
              <a:gd name="connsiteY7" fmla="*/ 455195 h 1939335"/>
              <a:gd name="connsiteX8" fmla="*/ 2555233 w 2630985"/>
              <a:gd name="connsiteY8" fmla="*/ 10435 h 1939335"/>
              <a:gd name="connsiteX9" fmla="*/ 2630985 w 2630985"/>
              <a:gd name="connsiteY9" fmla="*/ 20717 h 193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0985" h="1939335">
                <a:moveTo>
                  <a:pt x="2316383" y="880682"/>
                </a:moveTo>
                <a:lnTo>
                  <a:pt x="2197642" y="885218"/>
                </a:lnTo>
                <a:cubicBezTo>
                  <a:pt x="1920599" y="907869"/>
                  <a:pt x="1646892" y="1003000"/>
                  <a:pt x="1406262" y="1173346"/>
                </a:cubicBezTo>
                <a:cubicBezTo>
                  <a:pt x="1165631" y="1343691"/>
                  <a:pt x="984948" y="1570228"/>
                  <a:pt x="871518" y="1823998"/>
                </a:cubicBezTo>
                <a:lnTo>
                  <a:pt x="825858" y="1939335"/>
                </a:lnTo>
                <a:lnTo>
                  <a:pt x="0" y="1637211"/>
                </a:lnTo>
                <a:lnTo>
                  <a:pt x="68377" y="1464491"/>
                </a:lnTo>
                <a:cubicBezTo>
                  <a:pt x="244331" y="1070841"/>
                  <a:pt x="524607" y="719436"/>
                  <a:pt x="897875" y="455195"/>
                </a:cubicBezTo>
                <a:cubicBezTo>
                  <a:pt x="1395565" y="102874"/>
                  <a:pt x="1984470" y="-42029"/>
                  <a:pt x="2555233" y="10435"/>
                </a:cubicBezTo>
                <a:lnTo>
                  <a:pt x="2630985" y="20717"/>
                </a:lnTo>
                <a:close/>
              </a:path>
            </a:pathLst>
          </a:custGeom>
          <a:solidFill>
            <a:srgbClr val="F6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C10A7-1E65-460F-ADC0-F3B7CBE12EC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FC5A21B-331C-40DC-8B52-DFF4FA22619A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A10E4-176D-43F0-B587-0D0EA4FB989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3AAB3-047B-422E-8AAE-01E66FC67F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D73A13C2-3087-44F3-A512-AD620BF9E1B9}"/>
              </a:ext>
            </a:extLst>
          </p:cNvPr>
          <p:cNvSpPr/>
          <p:nvPr userDrawn="1"/>
        </p:nvSpPr>
        <p:spPr>
          <a:xfrm rot="5400000">
            <a:off x="-206996" y="264862"/>
            <a:ext cx="413992" cy="413992"/>
          </a:xfrm>
          <a:prstGeom prst="blockArc">
            <a:avLst>
              <a:gd name="adj1" fmla="val 10800000"/>
              <a:gd name="adj2" fmla="val 35228"/>
              <a:gd name="adj3" fmla="val 2968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D8E765B-9B36-4573-BB40-6CD60256A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925" y="273135"/>
            <a:ext cx="9074150" cy="7817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Titre</a:t>
            </a:r>
            <a:r>
              <a:rPr lang="en-US" dirty="0"/>
              <a:t> de la slide</a:t>
            </a:r>
            <a:br>
              <a:rPr lang="en-US" dirty="0"/>
            </a:br>
            <a:r>
              <a:rPr lang="en-US" dirty="0"/>
              <a:t>sur deux </a:t>
            </a:r>
            <a:r>
              <a:rPr lang="en-US" dirty="0" err="1"/>
              <a:t>lignes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5A87677-CACC-4874-9616-E2FF321AD7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924" y="1071606"/>
            <a:ext cx="9074141" cy="369332"/>
          </a:xfrm>
        </p:spPr>
        <p:txBody>
          <a:bodyPr wrap="square" lIns="0" rIns="0">
            <a:spAutoFit/>
          </a:bodyPr>
          <a:lstStyle>
            <a:lvl1pPr marL="0" indent="0" algn="l">
              <a:buNone/>
              <a:defRPr sz="2000" u="none" cap="none" baseline="0">
                <a:solidFill>
                  <a:schemeClr val="bg2"/>
                </a:solidFill>
              </a:defRPr>
            </a:lvl1pPr>
            <a:lvl2pPr marL="263525" indent="0" algn="r">
              <a:buNone/>
              <a:defRPr/>
            </a:lvl2pPr>
            <a:lvl3pPr marL="574675" indent="0" algn="r">
              <a:buNone/>
              <a:defRPr/>
            </a:lvl3pPr>
            <a:lvl4pPr marL="939800" indent="0" algn="r">
              <a:buNone/>
              <a:defRPr/>
            </a:lvl4pPr>
            <a:lvl5pPr marL="1295400" indent="0" algn="r">
              <a:buNone/>
              <a:defRPr/>
            </a:lvl5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endParaRPr lang="fr-FR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3BB1E04-5446-4E82-8BB8-A38F430DE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69" y="1628800"/>
            <a:ext cx="9325597" cy="453705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6751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716D097-061C-457C-BC86-2E08EDC8925D}"/>
              </a:ext>
            </a:extLst>
          </p:cNvPr>
          <p:cNvSpPr/>
          <p:nvPr userDrawn="1"/>
        </p:nvSpPr>
        <p:spPr>
          <a:xfrm rot="14994353">
            <a:off x="7511644" y="-60275"/>
            <a:ext cx="2630985" cy="1939335"/>
          </a:xfrm>
          <a:custGeom>
            <a:avLst/>
            <a:gdLst>
              <a:gd name="connsiteX0" fmla="*/ 2316383 w 2630985"/>
              <a:gd name="connsiteY0" fmla="*/ 880682 h 1939335"/>
              <a:gd name="connsiteX1" fmla="*/ 2197642 w 2630985"/>
              <a:gd name="connsiteY1" fmla="*/ 885218 h 1939335"/>
              <a:gd name="connsiteX2" fmla="*/ 1406262 w 2630985"/>
              <a:gd name="connsiteY2" fmla="*/ 1173346 h 1939335"/>
              <a:gd name="connsiteX3" fmla="*/ 871518 w 2630985"/>
              <a:gd name="connsiteY3" fmla="*/ 1823998 h 1939335"/>
              <a:gd name="connsiteX4" fmla="*/ 825858 w 2630985"/>
              <a:gd name="connsiteY4" fmla="*/ 1939335 h 1939335"/>
              <a:gd name="connsiteX5" fmla="*/ 0 w 2630985"/>
              <a:gd name="connsiteY5" fmla="*/ 1637211 h 1939335"/>
              <a:gd name="connsiteX6" fmla="*/ 68377 w 2630985"/>
              <a:gd name="connsiteY6" fmla="*/ 1464491 h 1939335"/>
              <a:gd name="connsiteX7" fmla="*/ 897875 w 2630985"/>
              <a:gd name="connsiteY7" fmla="*/ 455195 h 1939335"/>
              <a:gd name="connsiteX8" fmla="*/ 2555233 w 2630985"/>
              <a:gd name="connsiteY8" fmla="*/ 10435 h 1939335"/>
              <a:gd name="connsiteX9" fmla="*/ 2630985 w 2630985"/>
              <a:gd name="connsiteY9" fmla="*/ 20717 h 193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0985" h="1939335">
                <a:moveTo>
                  <a:pt x="2316383" y="880682"/>
                </a:moveTo>
                <a:lnTo>
                  <a:pt x="2197642" y="885218"/>
                </a:lnTo>
                <a:cubicBezTo>
                  <a:pt x="1920599" y="907869"/>
                  <a:pt x="1646892" y="1003000"/>
                  <a:pt x="1406262" y="1173346"/>
                </a:cubicBezTo>
                <a:cubicBezTo>
                  <a:pt x="1165631" y="1343691"/>
                  <a:pt x="984948" y="1570228"/>
                  <a:pt x="871518" y="1823998"/>
                </a:cubicBezTo>
                <a:lnTo>
                  <a:pt x="825858" y="1939335"/>
                </a:lnTo>
                <a:lnTo>
                  <a:pt x="0" y="1637211"/>
                </a:lnTo>
                <a:lnTo>
                  <a:pt x="68377" y="1464491"/>
                </a:lnTo>
                <a:cubicBezTo>
                  <a:pt x="244331" y="1070841"/>
                  <a:pt x="524607" y="719436"/>
                  <a:pt x="897875" y="455195"/>
                </a:cubicBezTo>
                <a:cubicBezTo>
                  <a:pt x="1395565" y="102874"/>
                  <a:pt x="1984470" y="-42029"/>
                  <a:pt x="2555233" y="10435"/>
                </a:cubicBezTo>
                <a:lnTo>
                  <a:pt x="2630985" y="20717"/>
                </a:lnTo>
                <a:close/>
              </a:path>
            </a:pathLst>
          </a:custGeom>
          <a:solidFill>
            <a:srgbClr val="F6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68088A7-5433-4CDE-89DE-064FAB56B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Titre</a:t>
            </a:r>
            <a:r>
              <a:rPr lang="en-US" dirty="0"/>
              <a:t> de la slide</a:t>
            </a:r>
            <a:endParaRPr lang="fr-FR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BB6F50-5022-4401-8DBD-D2264A192DB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82F781D-0C9F-449C-A0F2-5ADC81378E19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D59420-D496-4167-B833-37B57F06690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979BC-945A-4D7B-87B3-0F5A77E0162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8BBCDE55-CE0E-45A0-A680-BA61CA1D4B42}"/>
              </a:ext>
            </a:extLst>
          </p:cNvPr>
          <p:cNvSpPr/>
          <p:nvPr userDrawn="1"/>
        </p:nvSpPr>
        <p:spPr>
          <a:xfrm rot="5400000">
            <a:off x="-206996" y="264862"/>
            <a:ext cx="413992" cy="413992"/>
          </a:xfrm>
          <a:prstGeom prst="blockArc">
            <a:avLst>
              <a:gd name="adj1" fmla="val 10800000"/>
              <a:gd name="adj2" fmla="val 35228"/>
              <a:gd name="adj3" fmla="val 2968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C8A7882-2569-4A9E-8858-AC15E46A79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924" y="724726"/>
            <a:ext cx="9074141" cy="369332"/>
          </a:xfrm>
        </p:spPr>
        <p:txBody>
          <a:bodyPr wrap="square" lIns="0" rIns="0">
            <a:spAutoFit/>
          </a:bodyPr>
          <a:lstStyle>
            <a:lvl1pPr marL="0" indent="0" algn="l">
              <a:buNone/>
              <a:defRPr sz="2000" u="none" cap="none" baseline="0">
                <a:solidFill>
                  <a:schemeClr val="bg2"/>
                </a:solidFill>
              </a:defRPr>
            </a:lvl1pPr>
            <a:lvl2pPr marL="263525" indent="0" algn="r">
              <a:buNone/>
              <a:defRPr/>
            </a:lvl2pPr>
            <a:lvl3pPr marL="574675" indent="0" algn="r">
              <a:buNone/>
              <a:defRPr/>
            </a:lvl3pPr>
            <a:lvl4pPr marL="939800" indent="0" algn="r">
              <a:buNone/>
              <a:defRPr/>
            </a:lvl4pPr>
            <a:lvl5pPr marL="1295400" indent="0" algn="r">
              <a:buNone/>
              <a:defRPr/>
            </a:lvl5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91410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ur deux lignes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716D097-061C-457C-BC86-2E08EDC8925D}"/>
              </a:ext>
            </a:extLst>
          </p:cNvPr>
          <p:cNvSpPr/>
          <p:nvPr userDrawn="1"/>
        </p:nvSpPr>
        <p:spPr>
          <a:xfrm rot="14994353">
            <a:off x="7511644" y="-60275"/>
            <a:ext cx="2630985" cy="1939335"/>
          </a:xfrm>
          <a:custGeom>
            <a:avLst/>
            <a:gdLst>
              <a:gd name="connsiteX0" fmla="*/ 2316383 w 2630985"/>
              <a:gd name="connsiteY0" fmla="*/ 880682 h 1939335"/>
              <a:gd name="connsiteX1" fmla="*/ 2197642 w 2630985"/>
              <a:gd name="connsiteY1" fmla="*/ 885218 h 1939335"/>
              <a:gd name="connsiteX2" fmla="*/ 1406262 w 2630985"/>
              <a:gd name="connsiteY2" fmla="*/ 1173346 h 1939335"/>
              <a:gd name="connsiteX3" fmla="*/ 871518 w 2630985"/>
              <a:gd name="connsiteY3" fmla="*/ 1823998 h 1939335"/>
              <a:gd name="connsiteX4" fmla="*/ 825858 w 2630985"/>
              <a:gd name="connsiteY4" fmla="*/ 1939335 h 1939335"/>
              <a:gd name="connsiteX5" fmla="*/ 0 w 2630985"/>
              <a:gd name="connsiteY5" fmla="*/ 1637211 h 1939335"/>
              <a:gd name="connsiteX6" fmla="*/ 68377 w 2630985"/>
              <a:gd name="connsiteY6" fmla="*/ 1464491 h 1939335"/>
              <a:gd name="connsiteX7" fmla="*/ 897875 w 2630985"/>
              <a:gd name="connsiteY7" fmla="*/ 455195 h 1939335"/>
              <a:gd name="connsiteX8" fmla="*/ 2555233 w 2630985"/>
              <a:gd name="connsiteY8" fmla="*/ 10435 h 1939335"/>
              <a:gd name="connsiteX9" fmla="*/ 2630985 w 2630985"/>
              <a:gd name="connsiteY9" fmla="*/ 20717 h 193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0985" h="1939335">
                <a:moveTo>
                  <a:pt x="2316383" y="880682"/>
                </a:moveTo>
                <a:lnTo>
                  <a:pt x="2197642" y="885218"/>
                </a:lnTo>
                <a:cubicBezTo>
                  <a:pt x="1920599" y="907869"/>
                  <a:pt x="1646892" y="1003000"/>
                  <a:pt x="1406262" y="1173346"/>
                </a:cubicBezTo>
                <a:cubicBezTo>
                  <a:pt x="1165631" y="1343691"/>
                  <a:pt x="984948" y="1570228"/>
                  <a:pt x="871518" y="1823998"/>
                </a:cubicBezTo>
                <a:lnTo>
                  <a:pt x="825858" y="1939335"/>
                </a:lnTo>
                <a:lnTo>
                  <a:pt x="0" y="1637211"/>
                </a:lnTo>
                <a:lnTo>
                  <a:pt x="68377" y="1464491"/>
                </a:lnTo>
                <a:cubicBezTo>
                  <a:pt x="244331" y="1070841"/>
                  <a:pt x="524607" y="719436"/>
                  <a:pt x="897875" y="455195"/>
                </a:cubicBezTo>
                <a:cubicBezTo>
                  <a:pt x="1395565" y="102874"/>
                  <a:pt x="1984470" y="-42029"/>
                  <a:pt x="2555233" y="10435"/>
                </a:cubicBezTo>
                <a:lnTo>
                  <a:pt x="2630985" y="20717"/>
                </a:lnTo>
                <a:close/>
              </a:path>
            </a:pathLst>
          </a:custGeom>
          <a:solidFill>
            <a:srgbClr val="F6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D9524F-456F-4DA7-9FCD-9BCB3EE00C1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AC1333D-0478-44EA-A00F-B9F1526DBDE6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6D929D-7456-4385-8A08-EB654CD7E4E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C2F6DC-1249-47CE-8C6E-89C502B6CD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DCF8020B-065E-48CA-8BC4-AE2CAA865C23}"/>
              </a:ext>
            </a:extLst>
          </p:cNvPr>
          <p:cNvSpPr/>
          <p:nvPr userDrawn="1"/>
        </p:nvSpPr>
        <p:spPr>
          <a:xfrm rot="5400000">
            <a:off x="-206996" y="264862"/>
            <a:ext cx="413992" cy="413992"/>
          </a:xfrm>
          <a:prstGeom prst="blockArc">
            <a:avLst>
              <a:gd name="adj1" fmla="val 10800000"/>
              <a:gd name="adj2" fmla="val 35228"/>
              <a:gd name="adj3" fmla="val 2968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10620C8-0F5D-4578-A2F0-178CD40532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925" y="273135"/>
            <a:ext cx="9074150" cy="7817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Titre</a:t>
            </a:r>
            <a:r>
              <a:rPr lang="en-US" dirty="0"/>
              <a:t> de la slide</a:t>
            </a:r>
            <a:br>
              <a:rPr lang="en-US" dirty="0"/>
            </a:br>
            <a:r>
              <a:rPr lang="en-US" dirty="0"/>
              <a:t>sur deux </a:t>
            </a:r>
            <a:r>
              <a:rPr lang="en-US" dirty="0" err="1"/>
              <a:t>lignes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AEF4823-42A0-4F0A-8885-D59AD8DF4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924" y="1071606"/>
            <a:ext cx="9074141" cy="369332"/>
          </a:xfrm>
        </p:spPr>
        <p:txBody>
          <a:bodyPr wrap="square" lIns="0" rIns="0">
            <a:spAutoFit/>
          </a:bodyPr>
          <a:lstStyle>
            <a:lvl1pPr marL="0" indent="0" algn="l">
              <a:buNone/>
              <a:defRPr sz="2000" u="none" cap="none" baseline="0">
                <a:solidFill>
                  <a:schemeClr val="bg2"/>
                </a:solidFill>
              </a:defRPr>
            </a:lvl1pPr>
            <a:lvl2pPr marL="263525" indent="0" algn="r">
              <a:buNone/>
              <a:defRPr/>
            </a:lvl2pPr>
            <a:lvl3pPr marL="574675" indent="0" algn="r">
              <a:buNone/>
              <a:defRPr/>
            </a:lvl3pPr>
            <a:lvl4pPr marL="939800" indent="0" algn="r">
              <a:buNone/>
              <a:defRPr/>
            </a:lvl4pPr>
            <a:lvl5pPr marL="1295400" indent="0" algn="r">
              <a:buNone/>
              <a:defRPr/>
            </a:lvl5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07692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C17C30E-4F2A-4FEB-9E3E-0AC86BD634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Titre</a:t>
            </a:r>
            <a:r>
              <a:rPr lang="en-US" dirty="0"/>
              <a:t> de la slide</a:t>
            </a:r>
            <a:endParaRPr lang="fr-FR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E6EE5C-786B-4603-B94C-DACFC25DFCF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7F0E33D-BE3F-4B87-AD8E-1351904C6541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32C507-832F-4933-9BF6-B13AA03027F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30196-681A-42A9-949F-47720D4B2E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54FC4B22-A11F-47AF-91E7-637FD1E49291}"/>
              </a:ext>
            </a:extLst>
          </p:cNvPr>
          <p:cNvSpPr/>
          <p:nvPr userDrawn="1"/>
        </p:nvSpPr>
        <p:spPr>
          <a:xfrm rot="5400000">
            <a:off x="-206996" y="264862"/>
            <a:ext cx="413992" cy="413992"/>
          </a:xfrm>
          <a:prstGeom prst="blockArc">
            <a:avLst>
              <a:gd name="adj1" fmla="val 10800000"/>
              <a:gd name="adj2" fmla="val 35228"/>
              <a:gd name="adj3" fmla="val 2968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6932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 et visuel en 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c plein 540">
            <a:extLst>
              <a:ext uri="{FF2B5EF4-FFF2-40B4-BE49-F238E27FC236}">
                <a16:creationId xmlns:a16="http://schemas.microsoft.com/office/drawing/2014/main" id="{224BF910-730D-442E-B945-4A718E23AF1A}"/>
              </a:ext>
            </a:extLst>
          </p:cNvPr>
          <p:cNvSpPr/>
          <p:nvPr userDrawn="1"/>
        </p:nvSpPr>
        <p:spPr>
          <a:xfrm>
            <a:off x="4847665" y="534632"/>
            <a:ext cx="4937424" cy="4936696"/>
          </a:xfrm>
          <a:prstGeom prst="blockArc">
            <a:avLst>
              <a:gd name="adj1" fmla="val 3232134"/>
              <a:gd name="adj2" fmla="val 10418274"/>
              <a:gd name="adj3" fmla="val 2531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9" name="Arc plein 540">
            <a:extLst>
              <a:ext uri="{FF2B5EF4-FFF2-40B4-BE49-F238E27FC236}">
                <a16:creationId xmlns:a16="http://schemas.microsoft.com/office/drawing/2014/main" id="{AE9AF068-EE13-44A2-A9D4-D756582E4571}"/>
              </a:ext>
            </a:extLst>
          </p:cNvPr>
          <p:cNvSpPr/>
          <p:nvPr userDrawn="1"/>
        </p:nvSpPr>
        <p:spPr>
          <a:xfrm>
            <a:off x="4795400" y="452988"/>
            <a:ext cx="4996300" cy="4995560"/>
          </a:xfrm>
          <a:prstGeom prst="blockArc">
            <a:avLst>
              <a:gd name="adj1" fmla="val 17303614"/>
              <a:gd name="adj2" fmla="val 171070"/>
              <a:gd name="adj3" fmla="val 1262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B2D7C7B-2DEE-4CEC-BDFC-B309833B00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Titre</a:t>
            </a:r>
            <a:r>
              <a:rPr lang="en-US" dirty="0"/>
              <a:t> de la slide</a:t>
            </a:r>
            <a:endParaRPr lang="fr-FR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05B2EA8-75BF-4F52-A43C-003AE5885BC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97026" y="692149"/>
            <a:ext cx="4393049" cy="45172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A3523F-FA8B-4C11-8122-F617BF5151F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4187D14-EBDB-49FD-A5EC-540223310215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2B9C1F-D4A0-4987-A1BF-B617F28212D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43009-88A5-4DD7-B286-9C8BA41F0AF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883A83DD-E560-4393-9F76-158D92911905}"/>
              </a:ext>
            </a:extLst>
          </p:cNvPr>
          <p:cNvSpPr/>
          <p:nvPr userDrawn="1"/>
        </p:nvSpPr>
        <p:spPr>
          <a:xfrm rot="5400000">
            <a:off x="-206996" y="264862"/>
            <a:ext cx="413992" cy="413992"/>
          </a:xfrm>
          <a:prstGeom prst="blockArc">
            <a:avLst>
              <a:gd name="adj1" fmla="val 10800000"/>
              <a:gd name="adj2" fmla="val 35228"/>
              <a:gd name="adj3" fmla="val 2968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ACDC4E9-6572-4D9C-9CA7-7FDE2816C1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924" y="724726"/>
            <a:ext cx="9074141" cy="369332"/>
          </a:xfrm>
        </p:spPr>
        <p:txBody>
          <a:bodyPr wrap="square" lIns="0" rIns="0">
            <a:spAutoFit/>
          </a:bodyPr>
          <a:lstStyle>
            <a:lvl1pPr marL="0" indent="0" algn="l">
              <a:buNone/>
              <a:defRPr sz="2000" u="none" cap="none" baseline="0">
                <a:solidFill>
                  <a:schemeClr val="bg2"/>
                </a:solidFill>
              </a:defRPr>
            </a:lvl1pPr>
            <a:lvl2pPr marL="263525" indent="0" algn="r">
              <a:buNone/>
              <a:defRPr/>
            </a:lvl2pPr>
            <a:lvl3pPr marL="574675" indent="0" algn="r">
              <a:buNone/>
              <a:defRPr/>
            </a:lvl3pPr>
            <a:lvl4pPr marL="939800" indent="0" algn="r">
              <a:buNone/>
              <a:defRPr/>
            </a:lvl4pPr>
            <a:lvl5pPr marL="1295400" indent="0" algn="r">
              <a:buNone/>
              <a:defRPr/>
            </a:lvl5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endParaRPr lang="fr-FR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EDAB697-0EB2-4FEC-A521-87823AA6A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70" y="1203727"/>
            <a:ext cx="4644504" cy="494774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255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 et visuel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6E7EE7F-10B2-4558-A075-F807462B28D2}"/>
              </a:ext>
            </a:extLst>
          </p:cNvPr>
          <p:cNvSpPr/>
          <p:nvPr userDrawn="1"/>
        </p:nvSpPr>
        <p:spPr>
          <a:xfrm rot="14994353">
            <a:off x="7511644" y="-60275"/>
            <a:ext cx="2630985" cy="1939335"/>
          </a:xfrm>
          <a:custGeom>
            <a:avLst/>
            <a:gdLst>
              <a:gd name="connsiteX0" fmla="*/ 2316383 w 2630985"/>
              <a:gd name="connsiteY0" fmla="*/ 880682 h 1939335"/>
              <a:gd name="connsiteX1" fmla="*/ 2197642 w 2630985"/>
              <a:gd name="connsiteY1" fmla="*/ 885218 h 1939335"/>
              <a:gd name="connsiteX2" fmla="*/ 1406262 w 2630985"/>
              <a:gd name="connsiteY2" fmla="*/ 1173346 h 1939335"/>
              <a:gd name="connsiteX3" fmla="*/ 871518 w 2630985"/>
              <a:gd name="connsiteY3" fmla="*/ 1823998 h 1939335"/>
              <a:gd name="connsiteX4" fmla="*/ 825858 w 2630985"/>
              <a:gd name="connsiteY4" fmla="*/ 1939335 h 1939335"/>
              <a:gd name="connsiteX5" fmla="*/ 0 w 2630985"/>
              <a:gd name="connsiteY5" fmla="*/ 1637211 h 1939335"/>
              <a:gd name="connsiteX6" fmla="*/ 68377 w 2630985"/>
              <a:gd name="connsiteY6" fmla="*/ 1464491 h 1939335"/>
              <a:gd name="connsiteX7" fmla="*/ 897875 w 2630985"/>
              <a:gd name="connsiteY7" fmla="*/ 455195 h 1939335"/>
              <a:gd name="connsiteX8" fmla="*/ 2555233 w 2630985"/>
              <a:gd name="connsiteY8" fmla="*/ 10435 h 1939335"/>
              <a:gd name="connsiteX9" fmla="*/ 2630985 w 2630985"/>
              <a:gd name="connsiteY9" fmla="*/ 20717 h 193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0985" h="1939335">
                <a:moveTo>
                  <a:pt x="2316383" y="880682"/>
                </a:moveTo>
                <a:lnTo>
                  <a:pt x="2197642" y="885218"/>
                </a:lnTo>
                <a:cubicBezTo>
                  <a:pt x="1920599" y="907869"/>
                  <a:pt x="1646892" y="1003000"/>
                  <a:pt x="1406262" y="1173346"/>
                </a:cubicBezTo>
                <a:cubicBezTo>
                  <a:pt x="1165631" y="1343691"/>
                  <a:pt x="984948" y="1570228"/>
                  <a:pt x="871518" y="1823998"/>
                </a:cubicBezTo>
                <a:lnTo>
                  <a:pt x="825858" y="1939335"/>
                </a:lnTo>
                <a:lnTo>
                  <a:pt x="0" y="1637211"/>
                </a:lnTo>
                <a:lnTo>
                  <a:pt x="68377" y="1464491"/>
                </a:lnTo>
                <a:cubicBezTo>
                  <a:pt x="244331" y="1070841"/>
                  <a:pt x="524607" y="719436"/>
                  <a:pt x="897875" y="455195"/>
                </a:cubicBezTo>
                <a:cubicBezTo>
                  <a:pt x="1395565" y="102874"/>
                  <a:pt x="1984470" y="-42029"/>
                  <a:pt x="2555233" y="10435"/>
                </a:cubicBezTo>
                <a:lnTo>
                  <a:pt x="2630985" y="20717"/>
                </a:lnTo>
                <a:close/>
              </a:path>
            </a:pathLst>
          </a:custGeom>
          <a:solidFill>
            <a:srgbClr val="F6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B2D7C7B-2DEE-4CEC-BDFC-B309833B00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Titre</a:t>
            </a:r>
            <a:r>
              <a:rPr lang="en-US" dirty="0"/>
              <a:t> de la slide</a:t>
            </a:r>
            <a:endParaRPr lang="fr-FR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750133-18A7-41C6-8AC9-5C11F5A907E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65BC02D4-7760-46F8-81BD-2602B6C42E76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73BF36-C7DE-421B-89FA-670059C9873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8D90D-35C5-4EB0-9E13-96477BF3E11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1" name="Block Arc 20">
            <a:extLst>
              <a:ext uri="{FF2B5EF4-FFF2-40B4-BE49-F238E27FC236}">
                <a16:creationId xmlns:a16="http://schemas.microsoft.com/office/drawing/2014/main" id="{0A55AE39-7FFD-4A68-9EC2-3049705EC45F}"/>
              </a:ext>
            </a:extLst>
          </p:cNvPr>
          <p:cNvSpPr/>
          <p:nvPr userDrawn="1"/>
        </p:nvSpPr>
        <p:spPr>
          <a:xfrm rot="5400000">
            <a:off x="-206996" y="264862"/>
            <a:ext cx="413992" cy="413992"/>
          </a:xfrm>
          <a:prstGeom prst="blockArc">
            <a:avLst>
              <a:gd name="adj1" fmla="val 10800000"/>
              <a:gd name="adj2" fmla="val 35228"/>
              <a:gd name="adj3" fmla="val 2968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0794FF53-1725-45D4-A18A-2B6D688230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924" y="724726"/>
            <a:ext cx="9074141" cy="369332"/>
          </a:xfrm>
        </p:spPr>
        <p:txBody>
          <a:bodyPr wrap="square" lIns="0" rIns="0">
            <a:spAutoFit/>
          </a:bodyPr>
          <a:lstStyle>
            <a:lvl1pPr marL="0" indent="0" algn="l">
              <a:buNone/>
              <a:defRPr sz="2000" u="none" cap="none" baseline="0">
                <a:solidFill>
                  <a:schemeClr val="bg2"/>
                </a:solidFill>
              </a:defRPr>
            </a:lvl1pPr>
            <a:lvl2pPr marL="263525" indent="0" algn="r">
              <a:buNone/>
              <a:defRPr/>
            </a:lvl2pPr>
            <a:lvl3pPr marL="574675" indent="0" algn="r">
              <a:buNone/>
              <a:defRPr/>
            </a:lvl3pPr>
            <a:lvl4pPr marL="939800" indent="0" algn="r">
              <a:buNone/>
              <a:defRPr/>
            </a:lvl4pPr>
            <a:lvl5pPr marL="1295400" indent="0" algn="r">
              <a:buNone/>
              <a:defRPr/>
            </a:lvl5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endParaRPr lang="fr-FR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321759D7-A000-4829-89D9-ECA332D5C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70" y="1203727"/>
            <a:ext cx="5148570" cy="494774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5" name="Arc plein 540">
            <a:extLst>
              <a:ext uri="{FF2B5EF4-FFF2-40B4-BE49-F238E27FC236}">
                <a16:creationId xmlns:a16="http://schemas.microsoft.com/office/drawing/2014/main" id="{F87402F4-A209-4C36-86F5-2487E837DFC1}"/>
              </a:ext>
            </a:extLst>
          </p:cNvPr>
          <p:cNvSpPr/>
          <p:nvPr userDrawn="1"/>
        </p:nvSpPr>
        <p:spPr>
          <a:xfrm>
            <a:off x="8713195" y="1083684"/>
            <a:ext cx="862580" cy="19517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6" name="Arc plein 540">
            <a:extLst>
              <a:ext uri="{FF2B5EF4-FFF2-40B4-BE49-F238E27FC236}">
                <a16:creationId xmlns:a16="http://schemas.microsoft.com/office/drawing/2014/main" id="{A4424E4A-69DF-40ED-91DC-A87BE531A4F8}"/>
              </a:ext>
            </a:extLst>
          </p:cNvPr>
          <p:cNvSpPr/>
          <p:nvPr userDrawn="1"/>
        </p:nvSpPr>
        <p:spPr>
          <a:xfrm>
            <a:off x="5515362" y="5397694"/>
            <a:ext cx="862580" cy="8624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5D093D83-6BEE-4EF6-A86D-D8B0C54DE12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01072" y="1178918"/>
            <a:ext cx="3888993" cy="49955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42866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 et visuel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B2D7C7B-2DEE-4CEC-BDFC-B309833B00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Titre</a:t>
            </a:r>
            <a:r>
              <a:rPr lang="en-US" dirty="0"/>
              <a:t> de la slide</a:t>
            </a:r>
            <a:endParaRPr lang="fr-FR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6E7EE7F-10B2-4558-A075-F807462B28D2}"/>
              </a:ext>
            </a:extLst>
          </p:cNvPr>
          <p:cNvSpPr/>
          <p:nvPr userDrawn="1"/>
        </p:nvSpPr>
        <p:spPr>
          <a:xfrm rot="14994353">
            <a:off x="7511644" y="-60275"/>
            <a:ext cx="2630985" cy="1939335"/>
          </a:xfrm>
          <a:custGeom>
            <a:avLst/>
            <a:gdLst>
              <a:gd name="connsiteX0" fmla="*/ 2316383 w 2630985"/>
              <a:gd name="connsiteY0" fmla="*/ 880682 h 1939335"/>
              <a:gd name="connsiteX1" fmla="*/ 2197642 w 2630985"/>
              <a:gd name="connsiteY1" fmla="*/ 885218 h 1939335"/>
              <a:gd name="connsiteX2" fmla="*/ 1406262 w 2630985"/>
              <a:gd name="connsiteY2" fmla="*/ 1173346 h 1939335"/>
              <a:gd name="connsiteX3" fmla="*/ 871518 w 2630985"/>
              <a:gd name="connsiteY3" fmla="*/ 1823998 h 1939335"/>
              <a:gd name="connsiteX4" fmla="*/ 825858 w 2630985"/>
              <a:gd name="connsiteY4" fmla="*/ 1939335 h 1939335"/>
              <a:gd name="connsiteX5" fmla="*/ 0 w 2630985"/>
              <a:gd name="connsiteY5" fmla="*/ 1637211 h 1939335"/>
              <a:gd name="connsiteX6" fmla="*/ 68377 w 2630985"/>
              <a:gd name="connsiteY6" fmla="*/ 1464491 h 1939335"/>
              <a:gd name="connsiteX7" fmla="*/ 897875 w 2630985"/>
              <a:gd name="connsiteY7" fmla="*/ 455195 h 1939335"/>
              <a:gd name="connsiteX8" fmla="*/ 2555233 w 2630985"/>
              <a:gd name="connsiteY8" fmla="*/ 10435 h 1939335"/>
              <a:gd name="connsiteX9" fmla="*/ 2630985 w 2630985"/>
              <a:gd name="connsiteY9" fmla="*/ 20717 h 193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0985" h="1939335">
                <a:moveTo>
                  <a:pt x="2316383" y="880682"/>
                </a:moveTo>
                <a:lnTo>
                  <a:pt x="2197642" y="885218"/>
                </a:lnTo>
                <a:cubicBezTo>
                  <a:pt x="1920599" y="907869"/>
                  <a:pt x="1646892" y="1003000"/>
                  <a:pt x="1406262" y="1173346"/>
                </a:cubicBezTo>
                <a:cubicBezTo>
                  <a:pt x="1165631" y="1343691"/>
                  <a:pt x="984948" y="1570228"/>
                  <a:pt x="871518" y="1823998"/>
                </a:cubicBezTo>
                <a:lnTo>
                  <a:pt x="825858" y="1939335"/>
                </a:lnTo>
                <a:lnTo>
                  <a:pt x="0" y="1637211"/>
                </a:lnTo>
                <a:lnTo>
                  <a:pt x="68377" y="1464491"/>
                </a:lnTo>
                <a:cubicBezTo>
                  <a:pt x="244331" y="1070841"/>
                  <a:pt x="524607" y="719436"/>
                  <a:pt x="897875" y="455195"/>
                </a:cubicBezTo>
                <a:cubicBezTo>
                  <a:pt x="1395565" y="102874"/>
                  <a:pt x="1984470" y="-42029"/>
                  <a:pt x="2555233" y="10435"/>
                </a:cubicBezTo>
                <a:lnTo>
                  <a:pt x="2630985" y="20717"/>
                </a:lnTo>
                <a:close/>
              </a:path>
            </a:pathLst>
          </a:custGeom>
          <a:solidFill>
            <a:srgbClr val="F6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26F3A0-69AD-47CC-9236-5BADCB81DBC1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C8DDD74-BDF5-4398-AC46-1A84424DFEB7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7FC258-0293-4F2C-89BD-F9FE93F0B74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09428-845C-4A3A-8FA4-4C41BE00CB3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1" name="Block Arc 20">
            <a:extLst>
              <a:ext uri="{FF2B5EF4-FFF2-40B4-BE49-F238E27FC236}">
                <a16:creationId xmlns:a16="http://schemas.microsoft.com/office/drawing/2014/main" id="{CE22B667-5A9C-453D-AC2C-0DA0A934C2D1}"/>
              </a:ext>
            </a:extLst>
          </p:cNvPr>
          <p:cNvSpPr/>
          <p:nvPr userDrawn="1"/>
        </p:nvSpPr>
        <p:spPr>
          <a:xfrm rot="5400000">
            <a:off x="-206996" y="264862"/>
            <a:ext cx="413992" cy="413992"/>
          </a:xfrm>
          <a:prstGeom prst="blockArc">
            <a:avLst>
              <a:gd name="adj1" fmla="val 10800000"/>
              <a:gd name="adj2" fmla="val 35228"/>
              <a:gd name="adj3" fmla="val 2968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D3F78F49-A00B-40EF-8688-FEFE512E10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924" y="724726"/>
            <a:ext cx="9074141" cy="369332"/>
          </a:xfrm>
        </p:spPr>
        <p:txBody>
          <a:bodyPr wrap="square" lIns="0" rIns="0">
            <a:spAutoFit/>
          </a:bodyPr>
          <a:lstStyle>
            <a:lvl1pPr marL="0" indent="0" algn="l">
              <a:buNone/>
              <a:defRPr sz="2000" u="none" cap="none" baseline="0">
                <a:solidFill>
                  <a:schemeClr val="bg2"/>
                </a:solidFill>
              </a:defRPr>
            </a:lvl1pPr>
            <a:lvl2pPr marL="263525" indent="0" algn="r">
              <a:buNone/>
              <a:defRPr/>
            </a:lvl2pPr>
            <a:lvl3pPr marL="574675" indent="0" algn="r">
              <a:buNone/>
              <a:defRPr/>
            </a:lvl3pPr>
            <a:lvl4pPr marL="939800" indent="0" algn="r">
              <a:buNone/>
              <a:defRPr/>
            </a:lvl4pPr>
            <a:lvl5pPr marL="1295400" indent="0" algn="r">
              <a:buNone/>
              <a:defRPr/>
            </a:lvl5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endParaRPr lang="fr-FR" dirty="0"/>
          </a:p>
        </p:txBody>
      </p:sp>
      <p:sp>
        <p:nvSpPr>
          <p:cNvPr id="24" name="Arc plein 540">
            <a:extLst>
              <a:ext uri="{FF2B5EF4-FFF2-40B4-BE49-F238E27FC236}">
                <a16:creationId xmlns:a16="http://schemas.microsoft.com/office/drawing/2014/main" id="{399A06CF-7229-4E2E-971E-6DA50BAF1CA9}"/>
              </a:ext>
            </a:extLst>
          </p:cNvPr>
          <p:cNvSpPr/>
          <p:nvPr userDrawn="1"/>
        </p:nvSpPr>
        <p:spPr>
          <a:xfrm>
            <a:off x="3522125" y="4283640"/>
            <a:ext cx="862580" cy="19517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5" name="Arc plein 540">
            <a:extLst>
              <a:ext uri="{FF2B5EF4-FFF2-40B4-BE49-F238E27FC236}">
                <a16:creationId xmlns:a16="http://schemas.microsoft.com/office/drawing/2014/main" id="{BC260730-5D4A-4F7E-A401-C5A806BF7096}"/>
              </a:ext>
            </a:extLst>
          </p:cNvPr>
          <p:cNvSpPr/>
          <p:nvPr userDrawn="1"/>
        </p:nvSpPr>
        <p:spPr>
          <a:xfrm>
            <a:off x="350932" y="1340502"/>
            <a:ext cx="862580" cy="8624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Picture Placeholder 14">
            <a:extLst>
              <a:ext uri="{FF2B5EF4-FFF2-40B4-BE49-F238E27FC236}">
                <a16:creationId xmlns:a16="http://schemas.microsoft.com/office/drawing/2014/main" id="{0C435FEB-06C4-4526-9E0F-D7EDEF903C0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19512" y="1421362"/>
            <a:ext cx="3888993" cy="47530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3C9591BB-F817-4FE8-803B-E7465F245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013" y="1203728"/>
            <a:ext cx="5148570" cy="4962124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1327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05B2EA8-75BF-4F52-A43C-003AE5885BC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"/>
            <a:ext cx="4952989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27684E2-9B5A-412B-AAC9-2E5F29AD34A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953011" y="1"/>
            <a:ext cx="4952989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8F14FD8-7C10-4FE3-9A8D-8EA0F5A9C33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3428999"/>
            <a:ext cx="4952989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38B11D3-4D48-4D50-8757-12179E54152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953011" y="3428999"/>
            <a:ext cx="4952989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8E10A5-6170-4FCD-A6E8-D288D6AF51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58828" y="1934826"/>
            <a:ext cx="2988345" cy="2988345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92075" indent="0">
              <a:buNone/>
              <a:defRPr/>
            </a:lvl2pPr>
            <a:lvl3pPr marL="222250" indent="0">
              <a:buNone/>
              <a:defRPr/>
            </a:lvl3pPr>
            <a:lvl4pPr marL="531812" indent="0">
              <a:buNone/>
              <a:defRPr/>
            </a:lvl4pPr>
            <a:lvl5pPr marL="755650" indent="0">
              <a:buNone/>
              <a:defRPr/>
            </a:lvl5pPr>
          </a:lstStyle>
          <a:p>
            <a:pPr lvl="0"/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ici</a:t>
            </a:r>
            <a:endParaRPr lang="fr-FR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AD3D4199-5161-4AEB-83C1-E0C4FDDB6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8830" y="6873810"/>
            <a:ext cx="117587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32377781-446F-4754-89E9-B28594F3ED64}" type="datetime4">
              <a:rPr lang="fr-FR" smtClean="0"/>
              <a:t>7 février 2024</a:t>
            </a:fld>
            <a:endParaRPr lang="fr-FR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E2AD65BF-B6CD-4C14-B18B-7A2496C14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6082" y="6873809"/>
            <a:ext cx="5937704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/>
              <a:t>Nom de la présentation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1AF497E-8FC5-4572-A045-0F02B37B4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785" y="6873813"/>
            <a:ext cx="376289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24B68904-FF1F-459C-A422-37BDC299ABD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6647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1674680-8BC4-4FBB-AD9E-5F4706692C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5925" y="313990"/>
            <a:ext cx="2988345" cy="2988345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92075" indent="0">
              <a:buNone/>
              <a:defRPr/>
            </a:lvl2pPr>
            <a:lvl3pPr marL="222250" indent="0">
              <a:buNone/>
              <a:defRPr/>
            </a:lvl3pPr>
            <a:lvl4pPr marL="531812" indent="0">
              <a:buNone/>
              <a:defRPr/>
            </a:lvl4pPr>
            <a:lvl5pPr marL="755650" indent="0">
              <a:buNone/>
              <a:defRPr/>
            </a:lvl5pPr>
          </a:lstStyle>
          <a:p>
            <a:pPr lvl="0"/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ici</a:t>
            </a:r>
            <a:endParaRPr lang="fr-FR" dirty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06C4CECD-A66B-4ACD-9E12-E795CC7AA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8830" y="6873810"/>
            <a:ext cx="117587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D274921A-F787-4325-8FB3-D59DC0D8B7A5}" type="datetime4">
              <a:rPr lang="fr-FR" smtClean="0"/>
              <a:t>7 février 2024</a:t>
            </a:fld>
            <a:endParaRPr lang="fr-FR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B54B229-1E3A-4493-8C6F-8053FDEC0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6082" y="6873809"/>
            <a:ext cx="5937704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/>
              <a:t>Nom de la présentation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09EF571-8D9D-454E-BAF4-770EA487C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785" y="6873813"/>
            <a:ext cx="376289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24B68904-FF1F-459C-A422-37BDC299ABD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321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2B6F5EB-6442-45E8-8864-57236F156137}"/>
              </a:ext>
            </a:extLst>
          </p:cNvPr>
          <p:cNvSpPr/>
          <p:nvPr userDrawn="1"/>
        </p:nvSpPr>
        <p:spPr>
          <a:xfrm>
            <a:off x="0" y="3834785"/>
            <a:ext cx="9906000" cy="30232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BD0D69E-270A-462C-BA63-797CBD210F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852" y="517969"/>
            <a:ext cx="2664296" cy="646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76835" y="1344842"/>
            <a:ext cx="6014136" cy="2332916"/>
          </a:xfrm>
        </p:spPr>
        <p:txBody>
          <a:bodyPr wrap="square" anchor="b">
            <a:normAutofit/>
          </a:bodyPr>
          <a:lstStyle>
            <a:lvl1pPr algn="l">
              <a:defRPr sz="4800"/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6835" y="4014681"/>
            <a:ext cx="6014133" cy="1015550"/>
          </a:xfrm>
        </p:spPr>
        <p:txBody>
          <a:bodyPr wrap="square" lIns="0">
            <a:normAutofit/>
          </a:bodyPr>
          <a:lstStyle>
            <a:lvl1pPr marL="0" indent="0" algn="l">
              <a:buNone/>
              <a:defRPr sz="2400" b="1" i="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présentation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BF71CE1-7F29-4389-BEA9-8DCE2DD912EA}"/>
              </a:ext>
            </a:extLst>
          </p:cNvPr>
          <p:cNvSpPr>
            <a:spLocks noChangeAspect="1"/>
          </p:cNvSpPr>
          <p:nvPr userDrawn="1"/>
        </p:nvSpPr>
        <p:spPr>
          <a:xfrm>
            <a:off x="1998000" y="2119616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1FE69DCA-D193-42A8-A2E5-E99C105154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76835" y="5067388"/>
            <a:ext cx="3566188" cy="34163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800" u="none">
                <a:solidFill>
                  <a:schemeClr val="tx2"/>
                </a:solidFill>
              </a:defRPr>
            </a:lvl1pPr>
            <a:lvl2pPr marL="263525" indent="0" algn="r">
              <a:buNone/>
              <a:defRPr/>
            </a:lvl2pPr>
            <a:lvl3pPr marL="574675" indent="0" algn="r">
              <a:buNone/>
              <a:defRPr/>
            </a:lvl3pPr>
            <a:lvl4pPr marL="939800" indent="0" algn="r">
              <a:buNone/>
              <a:defRPr/>
            </a:lvl4pPr>
            <a:lvl5pPr marL="1295400" indent="0" algn="r">
              <a:buNone/>
              <a:defRPr/>
            </a:lvl5pPr>
          </a:lstStyle>
          <a:p>
            <a:pPr lvl="0"/>
            <a:r>
              <a:rPr lang="fr-FR" dirty="0"/>
              <a:t>Octobre 2019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0FF00B9-BB55-4224-AB97-47EBDA107618}"/>
              </a:ext>
            </a:extLst>
          </p:cNvPr>
          <p:cNvPicPr>
            <a:picLocks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142"/>
          <a:stretch/>
        </p:blipFill>
        <p:spPr>
          <a:xfrm>
            <a:off x="-3" y="1892172"/>
            <a:ext cx="3208960" cy="33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377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8FF059-FB0A-4FCA-8693-BD652DF0331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7FCF409-2D4C-4A63-B6C9-294F29804EBF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3EDCC8-CA10-4983-AEF9-C62EE3D7832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A8124-F632-4D19-9EC0-E936CF6C7BC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59471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oloré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AAEEC99-62F3-485E-9719-93872E681B39}"/>
              </a:ext>
            </a:extLst>
          </p:cNvPr>
          <p:cNvSpPr/>
          <p:nvPr userDrawn="1"/>
        </p:nvSpPr>
        <p:spPr>
          <a:xfrm rot="12421627">
            <a:off x="2013068" y="307451"/>
            <a:ext cx="9130572" cy="6054424"/>
          </a:xfrm>
          <a:custGeom>
            <a:avLst/>
            <a:gdLst>
              <a:gd name="connsiteX0" fmla="*/ 9130572 w 9130572"/>
              <a:gd name="connsiteY0" fmla="*/ 4443900 h 6054424"/>
              <a:gd name="connsiteX1" fmla="*/ 5971699 w 9130572"/>
              <a:gd name="connsiteY1" fmla="*/ 6054424 h 6054424"/>
              <a:gd name="connsiteX2" fmla="*/ 1280506 w 9130572"/>
              <a:gd name="connsiteY2" fmla="*/ 3515233 h 6054424"/>
              <a:gd name="connsiteX3" fmla="*/ 1091160 w 9130572"/>
              <a:gd name="connsiteY3" fmla="*/ 3539794 h 6054424"/>
              <a:gd name="connsiteX4" fmla="*/ 0 w 9130572"/>
              <a:gd name="connsiteY4" fmla="*/ 1400777 h 6054424"/>
              <a:gd name="connsiteX5" fmla="*/ 2745966 w 9130572"/>
              <a:gd name="connsiteY5" fmla="*/ 0 h 6054424"/>
              <a:gd name="connsiteX6" fmla="*/ 2965662 w 9130572"/>
              <a:gd name="connsiteY6" fmla="*/ 27247 h 6054424"/>
              <a:gd name="connsiteX7" fmla="*/ 9130572 w 9130572"/>
              <a:gd name="connsiteY7" fmla="*/ 4443900 h 6054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30572" h="6054424">
                <a:moveTo>
                  <a:pt x="9130572" y="4443900"/>
                </a:moveTo>
                <a:lnTo>
                  <a:pt x="5971699" y="6054424"/>
                </a:lnTo>
                <a:cubicBezTo>
                  <a:pt x="5077026" y="4299621"/>
                  <a:pt x="3197933" y="3307912"/>
                  <a:pt x="1280506" y="3515233"/>
                </a:cubicBezTo>
                <a:lnTo>
                  <a:pt x="1091160" y="3539794"/>
                </a:lnTo>
                <a:lnTo>
                  <a:pt x="0" y="1400777"/>
                </a:lnTo>
                <a:lnTo>
                  <a:pt x="2745966" y="0"/>
                </a:lnTo>
                <a:lnTo>
                  <a:pt x="2965662" y="27247"/>
                </a:lnTo>
                <a:cubicBezTo>
                  <a:pt x="5554895" y="403123"/>
                  <a:pt x="7885846" y="2002506"/>
                  <a:pt x="9130572" y="44439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A6D7694-F716-44DC-8EA9-85460E71258F}"/>
              </a:ext>
            </a:extLst>
          </p:cNvPr>
          <p:cNvSpPr/>
          <p:nvPr userDrawn="1"/>
        </p:nvSpPr>
        <p:spPr>
          <a:xfrm rot="18862115">
            <a:off x="-562113" y="4858096"/>
            <a:ext cx="2748516" cy="1743836"/>
          </a:xfrm>
          <a:custGeom>
            <a:avLst/>
            <a:gdLst>
              <a:gd name="connsiteX0" fmla="*/ 2259931 w 2748516"/>
              <a:gd name="connsiteY0" fmla="*/ 613480 h 1743836"/>
              <a:gd name="connsiteX1" fmla="*/ 2748516 w 2748516"/>
              <a:gd name="connsiteY1" fmla="*/ 1269312 h 1743836"/>
              <a:gd name="connsiteX2" fmla="*/ 1817788 w 2748516"/>
              <a:gd name="connsiteY2" fmla="*/ 1743836 h 1743836"/>
              <a:gd name="connsiteX3" fmla="*/ 260194 w 2748516"/>
              <a:gd name="connsiteY3" fmla="*/ 1026132 h 1743836"/>
              <a:gd name="connsiteX4" fmla="*/ 35799 w 2748516"/>
              <a:gd name="connsiteY4" fmla="*/ 1100684 h 1743836"/>
              <a:gd name="connsiteX5" fmla="*/ 25494 w 2748516"/>
              <a:gd name="connsiteY5" fmla="*/ 1106182 h 1743836"/>
              <a:gd name="connsiteX6" fmla="*/ 0 w 2748516"/>
              <a:gd name="connsiteY6" fmla="*/ 1080120 h 1743836"/>
              <a:gd name="connsiteX7" fmla="*/ 1104194 w 2748516"/>
              <a:gd name="connsiteY7" fmla="*/ 0 h 1743836"/>
              <a:gd name="connsiteX8" fmla="*/ 1226188 w 2748516"/>
              <a:gd name="connsiteY8" fmla="*/ 29478 h 1743836"/>
              <a:gd name="connsiteX9" fmla="*/ 2259931 w 2748516"/>
              <a:gd name="connsiteY9" fmla="*/ 613480 h 174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48516" h="1743836">
                <a:moveTo>
                  <a:pt x="2259931" y="613480"/>
                </a:moveTo>
                <a:cubicBezTo>
                  <a:pt x="2454669" y="798923"/>
                  <a:pt x="2620952" y="1019110"/>
                  <a:pt x="2748516" y="1269312"/>
                </a:cubicBezTo>
                <a:lnTo>
                  <a:pt x="1817788" y="1743836"/>
                </a:lnTo>
                <a:cubicBezTo>
                  <a:pt x="1526912" y="1173315"/>
                  <a:pt x="882873" y="876557"/>
                  <a:pt x="260194" y="1026132"/>
                </a:cubicBezTo>
                <a:cubicBezTo>
                  <a:pt x="182359" y="1044829"/>
                  <a:pt x="107394" y="1069890"/>
                  <a:pt x="35799" y="1100684"/>
                </a:cubicBezTo>
                <a:lnTo>
                  <a:pt x="25494" y="1106182"/>
                </a:lnTo>
                <a:lnTo>
                  <a:pt x="0" y="1080120"/>
                </a:lnTo>
                <a:lnTo>
                  <a:pt x="1104194" y="0"/>
                </a:lnTo>
                <a:lnTo>
                  <a:pt x="1226188" y="29478"/>
                </a:lnTo>
                <a:cubicBezTo>
                  <a:pt x="1611694" y="135327"/>
                  <a:pt x="1967824" y="335316"/>
                  <a:pt x="2259931" y="61348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886C67A-35C8-4C72-8A5C-FE2C72B96C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4469" y="1906513"/>
            <a:ext cx="2916895" cy="122453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 marL="444500" indent="-22225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Texte</a:t>
            </a:r>
            <a:r>
              <a:rPr lang="en-US" dirty="0"/>
              <a:t> court</a:t>
            </a:r>
          </a:p>
          <a:p>
            <a:pPr lvl="1"/>
            <a:r>
              <a:rPr lang="en-US" dirty="0"/>
              <a:t>Level 2</a:t>
            </a:r>
            <a:endParaRPr lang="en-GB" dirty="0"/>
          </a:p>
          <a:p>
            <a:pPr lvl="2"/>
            <a:r>
              <a:rPr lang="en-GB" dirty="0"/>
              <a:t>Level 3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E08E4ED-B665-4AF7-9E1E-7C56F60524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02" r="-1"/>
          <a:stretch/>
        </p:blipFill>
        <p:spPr>
          <a:xfrm>
            <a:off x="415925" y="6483718"/>
            <a:ext cx="271390" cy="2671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4E91580F-2980-4C9B-AB2E-264B59C0E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Titre</a:t>
            </a:r>
            <a:r>
              <a:rPr lang="en-US" dirty="0"/>
              <a:t> de la slide</a:t>
            </a:r>
            <a:endParaRPr lang="fr-FR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7E0140-985F-4D1E-8364-7981C43C787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167534D-6B46-416C-9E00-7B51606D595E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E624B9-4A70-4B4D-86F0-E03D12CB2E0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26CA74-3FA0-4194-8825-C9BBA922C6B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9C1F8821-03DB-4BBC-8945-30DF5BB762F8}"/>
              </a:ext>
            </a:extLst>
          </p:cNvPr>
          <p:cNvSpPr/>
          <p:nvPr userDrawn="1"/>
        </p:nvSpPr>
        <p:spPr>
          <a:xfrm rot="5400000">
            <a:off x="-206996" y="264862"/>
            <a:ext cx="413992" cy="413992"/>
          </a:xfrm>
          <a:prstGeom prst="blockArc">
            <a:avLst>
              <a:gd name="adj1" fmla="val 10800000"/>
              <a:gd name="adj2" fmla="val 35228"/>
              <a:gd name="adj3" fmla="val 296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3508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ckup ordinateur + tex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AAEEC99-62F3-485E-9719-93872E681B39}"/>
              </a:ext>
            </a:extLst>
          </p:cNvPr>
          <p:cNvSpPr/>
          <p:nvPr userDrawn="1"/>
        </p:nvSpPr>
        <p:spPr>
          <a:xfrm rot="12421627">
            <a:off x="2013068" y="307451"/>
            <a:ext cx="9130572" cy="6054424"/>
          </a:xfrm>
          <a:custGeom>
            <a:avLst/>
            <a:gdLst>
              <a:gd name="connsiteX0" fmla="*/ 9130572 w 9130572"/>
              <a:gd name="connsiteY0" fmla="*/ 4443900 h 6054424"/>
              <a:gd name="connsiteX1" fmla="*/ 5971699 w 9130572"/>
              <a:gd name="connsiteY1" fmla="*/ 6054424 h 6054424"/>
              <a:gd name="connsiteX2" fmla="*/ 1280506 w 9130572"/>
              <a:gd name="connsiteY2" fmla="*/ 3515233 h 6054424"/>
              <a:gd name="connsiteX3" fmla="*/ 1091160 w 9130572"/>
              <a:gd name="connsiteY3" fmla="*/ 3539794 h 6054424"/>
              <a:gd name="connsiteX4" fmla="*/ 0 w 9130572"/>
              <a:gd name="connsiteY4" fmla="*/ 1400777 h 6054424"/>
              <a:gd name="connsiteX5" fmla="*/ 2745966 w 9130572"/>
              <a:gd name="connsiteY5" fmla="*/ 0 h 6054424"/>
              <a:gd name="connsiteX6" fmla="*/ 2965662 w 9130572"/>
              <a:gd name="connsiteY6" fmla="*/ 27247 h 6054424"/>
              <a:gd name="connsiteX7" fmla="*/ 9130572 w 9130572"/>
              <a:gd name="connsiteY7" fmla="*/ 4443900 h 6054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30572" h="6054424">
                <a:moveTo>
                  <a:pt x="9130572" y="4443900"/>
                </a:moveTo>
                <a:lnTo>
                  <a:pt x="5971699" y="6054424"/>
                </a:lnTo>
                <a:cubicBezTo>
                  <a:pt x="5077026" y="4299621"/>
                  <a:pt x="3197933" y="3307912"/>
                  <a:pt x="1280506" y="3515233"/>
                </a:cubicBezTo>
                <a:lnTo>
                  <a:pt x="1091160" y="3539794"/>
                </a:lnTo>
                <a:lnTo>
                  <a:pt x="0" y="1400777"/>
                </a:lnTo>
                <a:lnTo>
                  <a:pt x="2745966" y="0"/>
                </a:lnTo>
                <a:lnTo>
                  <a:pt x="2965662" y="27247"/>
                </a:lnTo>
                <a:cubicBezTo>
                  <a:pt x="5554895" y="403123"/>
                  <a:pt x="7885846" y="2002506"/>
                  <a:pt x="9130572" y="4443900"/>
                </a:cubicBezTo>
                <a:close/>
              </a:path>
            </a:pathLst>
          </a:custGeom>
          <a:solidFill>
            <a:schemeClr val="accent3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A6D7694-F716-44DC-8EA9-85460E71258F}"/>
              </a:ext>
            </a:extLst>
          </p:cNvPr>
          <p:cNvSpPr/>
          <p:nvPr userDrawn="1"/>
        </p:nvSpPr>
        <p:spPr>
          <a:xfrm rot="18862115">
            <a:off x="-562113" y="4858096"/>
            <a:ext cx="2748516" cy="1743836"/>
          </a:xfrm>
          <a:custGeom>
            <a:avLst/>
            <a:gdLst>
              <a:gd name="connsiteX0" fmla="*/ 2259931 w 2748516"/>
              <a:gd name="connsiteY0" fmla="*/ 613480 h 1743836"/>
              <a:gd name="connsiteX1" fmla="*/ 2748516 w 2748516"/>
              <a:gd name="connsiteY1" fmla="*/ 1269312 h 1743836"/>
              <a:gd name="connsiteX2" fmla="*/ 1817788 w 2748516"/>
              <a:gd name="connsiteY2" fmla="*/ 1743836 h 1743836"/>
              <a:gd name="connsiteX3" fmla="*/ 260194 w 2748516"/>
              <a:gd name="connsiteY3" fmla="*/ 1026132 h 1743836"/>
              <a:gd name="connsiteX4" fmla="*/ 35799 w 2748516"/>
              <a:gd name="connsiteY4" fmla="*/ 1100684 h 1743836"/>
              <a:gd name="connsiteX5" fmla="*/ 25494 w 2748516"/>
              <a:gd name="connsiteY5" fmla="*/ 1106182 h 1743836"/>
              <a:gd name="connsiteX6" fmla="*/ 0 w 2748516"/>
              <a:gd name="connsiteY6" fmla="*/ 1080120 h 1743836"/>
              <a:gd name="connsiteX7" fmla="*/ 1104194 w 2748516"/>
              <a:gd name="connsiteY7" fmla="*/ 0 h 1743836"/>
              <a:gd name="connsiteX8" fmla="*/ 1226188 w 2748516"/>
              <a:gd name="connsiteY8" fmla="*/ 29478 h 1743836"/>
              <a:gd name="connsiteX9" fmla="*/ 2259931 w 2748516"/>
              <a:gd name="connsiteY9" fmla="*/ 613480 h 174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48516" h="1743836">
                <a:moveTo>
                  <a:pt x="2259931" y="613480"/>
                </a:moveTo>
                <a:cubicBezTo>
                  <a:pt x="2454669" y="798923"/>
                  <a:pt x="2620952" y="1019110"/>
                  <a:pt x="2748516" y="1269312"/>
                </a:cubicBezTo>
                <a:lnTo>
                  <a:pt x="1817788" y="1743836"/>
                </a:lnTo>
                <a:cubicBezTo>
                  <a:pt x="1526912" y="1173315"/>
                  <a:pt x="882873" y="876557"/>
                  <a:pt x="260194" y="1026132"/>
                </a:cubicBezTo>
                <a:cubicBezTo>
                  <a:pt x="182359" y="1044829"/>
                  <a:pt x="107394" y="1069890"/>
                  <a:pt x="35799" y="1100684"/>
                </a:cubicBezTo>
                <a:lnTo>
                  <a:pt x="25494" y="1106182"/>
                </a:lnTo>
                <a:lnTo>
                  <a:pt x="0" y="1080120"/>
                </a:lnTo>
                <a:lnTo>
                  <a:pt x="1104194" y="0"/>
                </a:lnTo>
                <a:lnTo>
                  <a:pt x="1226188" y="29478"/>
                </a:lnTo>
                <a:cubicBezTo>
                  <a:pt x="1611694" y="135327"/>
                  <a:pt x="1967824" y="335316"/>
                  <a:pt x="2259931" y="61348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886C67A-35C8-4C72-8A5C-FE2C72B96C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4469" y="1906513"/>
            <a:ext cx="2916895" cy="122453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 marL="444500" indent="-22225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Texte</a:t>
            </a:r>
            <a:r>
              <a:rPr lang="en-US" dirty="0"/>
              <a:t> court</a:t>
            </a:r>
          </a:p>
          <a:p>
            <a:pPr lvl="1"/>
            <a:r>
              <a:rPr lang="en-US" dirty="0"/>
              <a:t>Level 2</a:t>
            </a:r>
            <a:endParaRPr lang="en-GB" dirty="0"/>
          </a:p>
          <a:p>
            <a:pPr lvl="2"/>
            <a:r>
              <a:rPr lang="en-GB" dirty="0"/>
              <a:t>Level 3</a:t>
            </a:r>
            <a:endParaRPr lang="en-US" dirty="0"/>
          </a:p>
        </p:txBody>
      </p:sp>
      <p:pic>
        <p:nvPicPr>
          <p:cNvPr id="10" name="Image 2" descr="Une image contenant équipement électronique, capture d’écran&#10;&#10;Description générée automatiquement">
            <a:extLst>
              <a:ext uri="{FF2B5EF4-FFF2-40B4-BE49-F238E27FC236}">
                <a16:creationId xmlns:a16="http://schemas.microsoft.com/office/drawing/2014/main" id="{16E0D0DA-D9FF-49F7-802D-D9119FF3B8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704" y="1649269"/>
            <a:ext cx="8059960" cy="4720199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EF5E7EC-7160-4682-8EDF-941149C7309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32792" y="2056498"/>
            <a:ext cx="5771784" cy="36047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 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40E7B3B-CDBF-4529-8266-75D7C62E7A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602" r="-1"/>
          <a:stretch/>
        </p:blipFill>
        <p:spPr>
          <a:xfrm>
            <a:off x="415925" y="6483718"/>
            <a:ext cx="271390" cy="26711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2EB3B7EC-2830-442E-91AB-7FFF769104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Titre</a:t>
            </a:r>
            <a:r>
              <a:rPr lang="en-US" dirty="0"/>
              <a:t> de la slide</a:t>
            </a:r>
            <a:endParaRPr lang="fr-FR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C5BB7D-4962-45D1-8B23-C5C194DF0A3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678BFC7-5158-4323-B4DB-A54A781888FF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E3EE6B-F22C-4AF7-9F1D-8E2EAD3250C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EFBA9-48A9-4926-BB9B-A52C16723A3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2DAD680A-29BE-4A2D-8E64-2D73E3BD5155}"/>
              </a:ext>
            </a:extLst>
          </p:cNvPr>
          <p:cNvSpPr/>
          <p:nvPr userDrawn="1"/>
        </p:nvSpPr>
        <p:spPr>
          <a:xfrm rot="5400000">
            <a:off x="-206996" y="264862"/>
            <a:ext cx="413992" cy="413992"/>
          </a:xfrm>
          <a:prstGeom prst="blockArc">
            <a:avLst>
              <a:gd name="adj1" fmla="val 10800000"/>
              <a:gd name="adj2" fmla="val 35228"/>
              <a:gd name="adj3" fmla="val 296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2921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ckup ordinate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AAEEC99-62F3-485E-9719-93872E681B39}"/>
              </a:ext>
            </a:extLst>
          </p:cNvPr>
          <p:cNvSpPr/>
          <p:nvPr userDrawn="1"/>
        </p:nvSpPr>
        <p:spPr>
          <a:xfrm rot="12421627">
            <a:off x="2013068" y="307451"/>
            <a:ext cx="9130572" cy="6054424"/>
          </a:xfrm>
          <a:custGeom>
            <a:avLst/>
            <a:gdLst>
              <a:gd name="connsiteX0" fmla="*/ 9130572 w 9130572"/>
              <a:gd name="connsiteY0" fmla="*/ 4443900 h 6054424"/>
              <a:gd name="connsiteX1" fmla="*/ 5971699 w 9130572"/>
              <a:gd name="connsiteY1" fmla="*/ 6054424 h 6054424"/>
              <a:gd name="connsiteX2" fmla="*/ 1280506 w 9130572"/>
              <a:gd name="connsiteY2" fmla="*/ 3515233 h 6054424"/>
              <a:gd name="connsiteX3" fmla="*/ 1091160 w 9130572"/>
              <a:gd name="connsiteY3" fmla="*/ 3539794 h 6054424"/>
              <a:gd name="connsiteX4" fmla="*/ 0 w 9130572"/>
              <a:gd name="connsiteY4" fmla="*/ 1400777 h 6054424"/>
              <a:gd name="connsiteX5" fmla="*/ 2745966 w 9130572"/>
              <a:gd name="connsiteY5" fmla="*/ 0 h 6054424"/>
              <a:gd name="connsiteX6" fmla="*/ 2965662 w 9130572"/>
              <a:gd name="connsiteY6" fmla="*/ 27247 h 6054424"/>
              <a:gd name="connsiteX7" fmla="*/ 9130572 w 9130572"/>
              <a:gd name="connsiteY7" fmla="*/ 4443900 h 6054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30572" h="6054424">
                <a:moveTo>
                  <a:pt x="9130572" y="4443900"/>
                </a:moveTo>
                <a:lnTo>
                  <a:pt x="5971699" y="6054424"/>
                </a:lnTo>
                <a:cubicBezTo>
                  <a:pt x="5077026" y="4299621"/>
                  <a:pt x="3197933" y="3307912"/>
                  <a:pt x="1280506" y="3515233"/>
                </a:cubicBezTo>
                <a:lnTo>
                  <a:pt x="1091160" y="3539794"/>
                </a:lnTo>
                <a:lnTo>
                  <a:pt x="0" y="1400777"/>
                </a:lnTo>
                <a:lnTo>
                  <a:pt x="2745966" y="0"/>
                </a:lnTo>
                <a:lnTo>
                  <a:pt x="2965662" y="27247"/>
                </a:lnTo>
                <a:cubicBezTo>
                  <a:pt x="5554895" y="403123"/>
                  <a:pt x="7885846" y="2002506"/>
                  <a:pt x="9130572" y="44439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" name="Image 2" descr="Une image contenant équipement électronique, capture d’écran&#10;&#10;Description générée automatiquement">
            <a:extLst>
              <a:ext uri="{FF2B5EF4-FFF2-40B4-BE49-F238E27FC236}">
                <a16:creationId xmlns:a16="http://schemas.microsoft.com/office/drawing/2014/main" id="{16E0D0DA-D9FF-49F7-802D-D9119FF3B8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20" y="1649269"/>
            <a:ext cx="8059960" cy="4720199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EF5E7EC-7160-4682-8EDF-941149C7309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067108" y="2056498"/>
            <a:ext cx="5771784" cy="36047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9EFDD70-AAB2-4385-AE5E-FB3A11ABE3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602" r="-1"/>
          <a:stretch/>
        </p:blipFill>
        <p:spPr>
          <a:xfrm>
            <a:off x="415925" y="6483718"/>
            <a:ext cx="271390" cy="26711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BD6ADF27-A464-47A4-B6F1-E3FC56480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Titre</a:t>
            </a:r>
            <a:r>
              <a:rPr lang="en-US" dirty="0"/>
              <a:t> de la slide</a:t>
            </a:r>
            <a:endParaRPr lang="fr-FR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3EF998-9D8D-47A9-B8DD-3D21028D882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19957D72-1EDD-4030-92C4-034ECDA864AA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2EB9CC-D11B-4379-B20F-E37330CEB9F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DA5A0-0D7C-459A-B20E-4C94FD37A3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9068C5D9-E6C2-415F-AD7E-2D0249A97E40}"/>
              </a:ext>
            </a:extLst>
          </p:cNvPr>
          <p:cNvSpPr/>
          <p:nvPr userDrawn="1"/>
        </p:nvSpPr>
        <p:spPr>
          <a:xfrm rot="5400000">
            <a:off x="-206996" y="264862"/>
            <a:ext cx="413992" cy="413992"/>
          </a:xfrm>
          <a:prstGeom prst="blockArc">
            <a:avLst>
              <a:gd name="adj1" fmla="val 10800000"/>
              <a:gd name="adj2" fmla="val 35228"/>
              <a:gd name="adj3" fmla="val 296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1606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rc 22">
            <a:extLst>
              <a:ext uri="{FF2B5EF4-FFF2-40B4-BE49-F238E27FC236}">
                <a16:creationId xmlns:a16="http://schemas.microsoft.com/office/drawing/2014/main" id="{0853F7A4-3BE2-4BF9-A842-CB81D7F8809D}"/>
              </a:ext>
            </a:extLst>
          </p:cNvPr>
          <p:cNvSpPr>
            <a:spLocks noChangeAspect="1"/>
          </p:cNvSpPr>
          <p:nvPr userDrawn="1"/>
        </p:nvSpPr>
        <p:spPr>
          <a:xfrm>
            <a:off x="-1990027" y="4860000"/>
            <a:ext cx="3996000" cy="3996000"/>
          </a:xfrm>
          <a:prstGeom prst="arc">
            <a:avLst>
              <a:gd name="adj1" fmla="val 16177066"/>
              <a:gd name="adj2" fmla="val 18076"/>
            </a:avLst>
          </a:prstGeom>
          <a:ln w="6350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B6F5EB-6442-45E8-8864-57236F156137}"/>
              </a:ext>
            </a:extLst>
          </p:cNvPr>
          <p:cNvSpPr/>
          <p:nvPr userDrawn="1"/>
        </p:nvSpPr>
        <p:spPr>
          <a:xfrm>
            <a:off x="0" y="6247911"/>
            <a:ext cx="9906000" cy="6100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2949" y="2510287"/>
            <a:ext cx="8482014" cy="1837426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6300"/>
            </a:lvl1pPr>
          </a:lstStyle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2949" y="4617739"/>
            <a:ext cx="8482014" cy="286233"/>
          </a:xfrm>
        </p:spPr>
        <p:txBody>
          <a:bodyPr>
            <a:noAutofit/>
          </a:bodyPr>
          <a:lstStyle>
            <a:lvl1pPr marL="0" indent="0" algn="ctr">
              <a:buNone/>
              <a:defRPr sz="1600" b="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 de la présentation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5785F63-648E-4FAA-9A6D-5ADFCD308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350" y="6422149"/>
            <a:ext cx="2228850" cy="261610"/>
          </a:xfrm>
          <a:prstGeom prst="rect">
            <a:avLst/>
          </a:prstGeom>
        </p:spPr>
        <p:txBody>
          <a:bodyPr/>
          <a:lstStyle>
            <a:lvl1pPr>
              <a:defRPr b="0" i="1">
                <a:solidFill>
                  <a:schemeClr val="bg1"/>
                </a:solidFill>
              </a:defRPr>
            </a:lvl1pPr>
          </a:lstStyle>
          <a:p>
            <a:r>
              <a:rPr lang="fr-FR"/>
              <a:t>Nom de la présentation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BD0D69E-270A-462C-BA63-797CBD210F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796" y="1064406"/>
            <a:ext cx="3672408" cy="891776"/>
          </a:xfrm>
          <a:prstGeom prst="rect">
            <a:avLst/>
          </a:prstGeom>
        </p:spPr>
      </p:pic>
      <p:sp>
        <p:nvSpPr>
          <p:cNvPr id="22" name="Arc 21">
            <a:extLst>
              <a:ext uri="{FF2B5EF4-FFF2-40B4-BE49-F238E27FC236}">
                <a16:creationId xmlns:a16="http://schemas.microsoft.com/office/drawing/2014/main" id="{DCC039D4-4D63-47E1-BE2D-B0134500E5AB}"/>
              </a:ext>
            </a:extLst>
          </p:cNvPr>
          <p:cNvSpPr>
            <a:spLocks noChangeAspect="1"/>
          </p:cNvSpPr>
          <p:nvPr userDrawn="1"/>
        </p:nvSpPr>
        <p:spPr>
          <a:xfrm>
            <a:off x="8178000" y="-1721124"/>
            <a:ext cx="3456000" cy="3456000"/>
          </a:xfrm>
          <a:prstGeom prst="arc">
            <a:avLst>
              <a:gd name="adj1" fmla="val 5401727"/>
              <a:gd name="adj2" fmla="val 10822455"/>
            </a:avLst>
          </a:prstGeom>
          <a:ln w="6350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E014F658-77B3-4F47-9462-898ECEA552E0}"/>
              </a:ext>
            </a:extLst>
          </p:cNvPr>
          <p:cNvSpPr>
            <a:spLocks noChangeAspect="1"/>
          </p:cNvSpPr>
          <p:nvPr userDrawn="1"/>
        </p:nvSpPr>
        <p:spPr>
          <a:xfrm>
            <a:off x="8187140" y="4293288"/>
            <a:ext cx="3456000" cy="3456000"/>
          </a:xfrm>
          <a:prstGeom prst="arc">
            <a:avLst>
              <a:gd name="adj1" fmla="val 13527035"/>
              <a:gd name="adj2" fmla="val 16197947"/>
            </a:avLst>
          </a:prstGeom>
          <a:ln w="6350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F4C14C33-079B-4421-B493-35D015DA2F8F}"/>
              </a:ext>
            </a:extLst>
          </p:cNvPr>
          <p:cNvSpPr>
            <a:spLocks noChangeAspect="1"/>
          </p:cNvSpPr>
          <p:nvPr userDrawn="1"/>
        </p:nvSpPr>
        <p:spPr>
          <a:xfrm>
            <a:off x="-1046962" y="136523"/>
            <a:ext cx="3456000" cy="3456000"/>
          </a:xfrm>
          <a:prstGeom prst="arc">
            <a:avLst>
              <a:gd name="adj1" fmla="val 14457219"/>
              <a:gd name="adj2" fmla="val 18987350"/>
            </a:avLst>
          </a:prstGeom>
          <a:ln w="635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BF71CE1-7F29-4389-BEA9-8DCE2DD912EA}"/>
              </a:ext>
            </a:extLst>
          </p:cNvPr>
          <p:cNvSpPr>
            <a:spLocks noChangeAspect="1"/>
          </p:cNvSpPr>
          <p:nvPr userDrawn="1"/>
        </p:nvSpPr>
        <p:spPr>
          <a:xfrm>
            <a:off x="1998000" y="2119616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47D7C277-0268-47E7-B862-4A98A7DF75B8}"/>
              </a:ext>
            </a:extLst>
          </p:cNvPr>
          <p:cNvSpPr>
            <a:spLocks noChangeAspect="1"/>
          </p:cNvSpPr>
          <p:nvPr userDrawn="1"/>
        </p:nvSpPr>
        <p:spPr>
          <a:xfrm>
            <a:off x="598949" y="5266098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9D0CD88F-D6BC-4120-B8EF-BDCC4471CCFB}"/>
              </a:ext>
            </a:extLst>
          </p:cNvPr>
          <p:cNvSpPr>
            <a:spLocks noChangeAspect="1"/>
          </p:cNvSpPr>
          <p:nvPr userDrawn="1"/>
        </p:nvSpPr>
        <p:spPr>
          <a:xfrm>
            <a:off x="8913440" y="2761422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0FCA554D-8438-45F1-8424-F4F3D69ED309}"/>
              </a:ext>
            </a:extLst>
          </p:cNvPr>
          <p:cNvSpPr>
            <a:spLocks noChangeAspect="1"/>
          </p:cNvSpPr>
          <p:nvPr userDrawn="1"/>
        </p:nvSpPr>
        <p:spPr>
          <a:xfrm>
            <a:off x="7637839" y="5254857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275E1302-3902-4F94-B406-E0EA9DFB0BC3}"/>
              </a:ext>
            </a:extLst>
          </p:cNvPr>
          <p:cNvSpPr>
            <a:spLocks noChangeAspect="1"/>
          </p:cNvSpPr>
          <p:nvPr userDrawn="1"/>
        </p:nvSpPr>
        <p:spPr>
          <a:xfrm>
            <a:off x="8174747" y="1185093"/>
            <a:ext cx="180000" cy="18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9B9F24E8-F94B-4419-A99E-9AF6CD24E9E7}"/>
              </a:ext>
            </a:extLst>
          </p:cNvPr>
          <p:cNvSpPr>
            <a:spLocks noChangeAspect="1"/>
          </p:cNvSpPr>
          <p:nvPr userDrawn="1"/>
        </p:nvSpPr>
        <p:spPr>
          <a:xfrm>
            <a:off x="2542230" y="4396207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1FE69DCA-D193-42A8-A2E5-E99C105154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4079" y="6437538"/>
            <a:ext cx="3096890" cy="230832"/>
          </a:xfrm>
        </p:spPr>
        <p:txBody>
          <a:bodyPr lIns="0" rIns="0">
            <a:spAutoFit/>
          </a:bodyPr>
          <a:lstStyle>
            <a:lvl1pPr marL="98425" indent="0" algn="r">
              <a:buNone/>
              <a:defRPr sz="1000">
                <a:solidFill>
                  <a:schemeClr val="bg1"/>
                </a:solidFill>
              </a:defRPr>
            </a:lvl1pPr>
            <a:lvl2pPr marL="263525" indent="0" algn="r">
              <a:buNone/>
              <a:defRPr/>
            </a:lvl2pPr>
            <a:lvl3pPr marL="574675" indent="0" algn="r">
              <a:buNone/>
              <a:defRPr/>
            </a:lvl3pPr>
            <a:lvl4pPr marL="939800" indent="0" algn="r">
              <a:buNone/>
              <a:defRPr/>
            </a:lvl4pPr>
            <a:lvl5pPr marL="1295400" indent="0" algn="r">
              <a:buNone/>
              <a:defRPr/>
            </a:lvl5pPr>
          </a:lstStyle>
          <a:p>
            <a:pPr lvl="0"/>
            <a:r>
              <a:rPr lang="fr-FR"/>
              <a:t>Octobre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33558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469" y="1203728"/>
            <a:ext cx="9325597" cy="4962124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72A0CF2-FC42-4913-A9E7-B0D941A52ED1}"/>
              </a:ext>
            </a:extLst>
          </p:cNvPr>
          <p:cNvSpPr/>
          <p:nvPr userDrawn="1"/>
        </p:nvSpPr>
        <p:spPr>
          <a:xfrm rot="14994353">
            <a:off x="7511644" y="-60275"/>
            <a:ext cx="2630985" cy="1939335"/>
          </a:xfrm>
          <a:custGeom>
            <a:avLst/>
            <a:gdLst>
              <a:gd name="connsiteX0" fmla="*/ 2316383 w 2630985"/>
              <a:gd name="connsiteY0" fmla="*/ 880682 h 1939335"/>
              <a:gd name="connsiteX1" fmla="*/ 2197642 w 2630985"/>
              <a:gd name="connsiteY1" fmla="*/ 885218 h 1939335"/>
              <a:gd name="connsiteX2" fmla="*/ 1406262 w 2630985"/>
              <a:gd name="connsiteY2" fmla="*/ 1173346 h 1939335"/>
              <a:gd name="connsiteX3" fmla="*/ 871518 w 2630985"/>
              <a:gd name="connsiteY3" fmla="*/ 1823998 h 1939335"/>
              <a:gd name="connsiteX4" fmla="*/ 825858 w 2630985"/>
              <a:gd name="connsiteY4" fmla="*/ 1939335 h 1939335"/>
              <a:gd name="connsiteX5" fmla="*/ 0 w 2630985"/>
              <a:gd name="connsiteY5" fmla="*/ 1637211 h 1939335"/>
              <a:gd name="connsiteX6" fmla="*/ 68377 w 2630985"/>
              <a:gd name="connsiteY6" fmla="*/ 1464491 h 1939335"/>
              <a:gd name="connsiteX7" fmla="*/ 897875 w 2630985"/>
              <a:gd name="connsiteY7" fmla="*/ 455195 h 1939335"/>
              <a:gd name="connsiteX8" fmla="*/ 2555233 w 2630985"/>
              <a:gd name="connsiteY8" fmla="*/ 10435 h 1939335"/>
              <a:gd name="connsiteX9" fmla="*/ 2630985 w 2630985"/>
              <a:gd name="connsiteY9" fmla="*/ 20717 h 193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0985" h="1939335">
                <a:moveTo>
                  <a:pt x="2316383" y="880682"/>
                </a:moveTo>
                <a:lnTo>
                  <a:pt x="2197642" y="885218"/>
                </a:lnTo>
                <a:cubicBezTo>
                  <a:pt x="1920599" y="907869"/>
                  <a:pt x="1646892" y="1003000"/>
                  <a:pt x="1406262" y="1173346"/>
                </a:cubicBezTo>
                <a:cubicBezTo>
                  <a:pt x="1165631" y="1343691"/>
                  <a:pt x="984948" y="1570228"/>
                  <a:pt x="871518" y="1823998"/>
                </a:cubicBezTo>
                <a:lnTo>
                  <a:pt x="825858" y="1939335"/>
                </a:lnTo>
                <a:lnTo>
                  <a:pt x="0" y="1637211"/>
                </a:lnTo>
                <a:lnTo>
                  <a:pt x="68377" y="1464491"/>
                </a:lnTo>
                <a:cubicBezTo>
                  <a:pt x="244331" y="1070841"/>
                  <a:pt x="524607" y="719436"/>
                  <a:pt x="897875" y="455195"/>
                </a:cubicBezTo>
                <a:cubicBezTo>
                  <a:pt x="1395565" y="102874"/>
                  <a:pt x="1984470" y="-42029"/>
                  <a:pt x="2555233" y="10435"/>
                </a:cubicBezTo>
                <a:lnTo>
                  <a:pt x="2630985" y="20717"/>
                </a:lnTo>
                <a:close/>
              </a:path>
            </a:pathLst>
          </a:custGeom>
          <a:solidFill>
            <a:srgbClr val="F6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50A38B27-43A3-4DEE-A165-D33C12A3A3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Titre</a:t>
            </a:r>
            <a:r>
              <a:rPr lang="en-US" dirty="0"/>
              <a:t> de la slide</a:t>
            </a:r>
            <a:endParaRPr lang="fr-FR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A1F77B-4A3C-4F61-B1D4-59BD76344B9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2838AF0-1F89-4AE7-A6B9-73D37E1357F4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D953BD-3AE6-41E6-B983-07150C798ED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06323D-C23A-459D-A90C-C521C79A4B1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6B9A5462-98DD-4648-B493-E552477631EC}"/>
              </a:ext>
            </a:extLst>
          </p:cNvPr>
          <p:cNvSpPr/>
          <p:nvPr userDrawn="1"/>
        </p:nvSpPr>
        <p:spPr>
          <a:xfrm rot="5400000">
            <a:off x="-206996" y="264862"/>
            <a:ext cx="413992" cy="413992"/>
          </a:xfrm>
          <a:prstGeom prst="blockArc">
            <a:avLst>
              <a:gd name="adj1" fmla="val 10800000"/>
              <a:gd name="adj2" fmla="val 35228"/>
              <a:gd name="adj3" fmla="val 2968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5111E6F-63E1-47EE-8332-A8F57B2847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924" y="724726"/>
            <a:ext cx="9074141" cy="369332"/>
          </a:xfrm>
        </p:spPr>
        <p:txBody>
          <a:bodyPr wrap="square" lIns="0" rIns="0">
            <a:spAutoFit/>
          </a:bodyPr>
          <a:lstStyle>
            <a:lvl1pPr marL="0" indent="0" algn="l">
              <a:buNone/>
              <a:defRPr sz="2000" u="none" cap="none" baseline="0">
                <a:solidFill>
                  <a:schemeClr val="bg2"/>
                </a:solidFill>
              </a:defRPr>
            </a:lvl1pPr>
            <a:lvl2pPr marL="263525" indent="0" algn="r">
              <a:buNone/>
              <a:defRPr/>
            </a:lvl2pPr>
            <a:lvl3pPr marL="574675" indent="0" algn="r">
              <a:buNone/>
              <a:defRPr/>
            </a:lvl3pPr>
            <a:lvl4pPr marL="939800" indent="0" algn="r">
              <a:buNone/>
              <a:defRPr/>
            </a:lvl4pPr>
            <a:lvl5pPr marL="1295400" indent="0" algn="r">
              <a:buNone/>
              <a:defRPr/>
            </a:lvl5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3562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ur deux lignes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72A0CF2-FC42-4913-A9E7-B0D941A52ED1}"/>
              </a:ext>
            </a:extLst>
          </p:cNvPr>
          <p:cNvSpPr/>
          <p:nvPr userDrawn="1"/>
        </p:nvSpPr>
        <p:spPr>
          <a:xfrm rot="14994353">
            <a:off x="7511644" y="-60275"/>
            <a:ext cx="2630985" cy="1939335"/>
          </a:xfrm>
          <a:custGeom>
            <a:avLst/>
            <a:gdLst>
              <a:gd name="connsiteX0" fmla="*/ 2316383 w 2630985"/>
              <a:gd name="connsiteY0" fmla="*/ 880682 h 1939335"/>
              <a:gd name="connsiteX1" fmla="*/ 2197642 w 2630985"/>
              <a:gd name="connsiteY1" fmla="*/ 885218 h 1939335"/>
              <a:gd name="connsiteX2" fmla="*/ 1406262 w 2630985"/>
              <a:gd name="connsiteY2" fmla="*/ 1173346 h 1939335"/>
              <a:gd name="connsiteX3" fmla="*/ 871518 w 2630985"/>
              <a:gd name="connsiteY3" fmla="*/ 1823998 h 1939335"/>
              <a:gd name="connsiteX4" fmla="*/ 825858 w 2630985"/>
              <a:gd name="connsiteY4" fmla="*/ 1939335 h 1939335"/>
              <a:gd name="connsiteX5" fmla="*/ 0 w 2630985"/>
              <a:gd name="connsiteY5" fmla="*/ 1637211 h 1939335"/>
              <a:gd name="connsiteX6" fmla="*/ 68377 w 2630985"/>
              <a:gd name="connsiteY6" fmla="*/ 1464491 h 1939335"/>
              <a:gd name="connsiteX7" fmla="*/ 897875 w 2630985"/>
              <a:gd name="connsiteY7" fmla="*/ 455195 h 1939335"/>
              <a:gd name="connsiteX8" fmla="*/ 2555233 w 2630985"/>
              <a:gd name="connsiteY8" fmla="*/ 10435 h 1939335"/>
              <a:gd name="connsiteX9" fmla="*/ 2630985 w 2630985"/>
              <a:gd name="connsiteY9" fmla="*/ 20717 h 193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0985" h="1939335">
                <a:moveTo>
                  <a:pt x="2316383" y="880682"/>
                </a:moveTo>
                <a:lnTo>
                  <a:pt x="2197642" y="885218"/>
                </a:lnTo>
                <a:cubicBezTo>
                  <a:pt x="1920599" y="907869"/>
                  <a:pt x="1646892" y="1003000"/>
                  <a:pt x="1406262" y="1173346"/>
                </a:cubicBezTo>
                <a:cubicBezTo>
                  <a:pt x="1165631" y="1343691"/>
                  <a:pt x="984948" y="1570228"/>
                  <a:pt x="871518" y="1823998"/>
                </a:cubicBezTo>
                <a:lnTo>
                  <a:pt x="825858" y="1939335"/>
                </a:lnTo>
                <a:lnTo>
                  <a:pt x="0" y="1637211"/>
                </a:lnTo>
                <a:lnTo>
                  <a:pt x="68377" y="1464491"/>
                </a:lnTo>
                <a:cubicBezTo>
                  <a:pt x="244331" y="1070841"/>
                  <a:pt x="524607" y="719436"/>
                  <a:pt x="897875" y="455195"/>
                </a:cubicBezTo>
                <a:cubicBezTo>
                  <a:pt x="1395565" y="102874"/>
                  <a:pt x="1984470" y="-42029"/>
                  <a:pt x="2555233" y="10435"/>
                </a:cubicBezTo>
                <a:lnTo>
                  <a:pt x="2630985" y="20717"/>
                </a:lnTo>
                <a:close/>
              </a:path>
            </a:pathLst>
          </a:custGeom>
          <a:solidFill>
            <a:srgbClr val="F6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72FC3-A3AE-43C1-B4DC-8974F7A0E1D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1B20A5A-ADFE-4A3E-871B-894AF2BE561B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5E92E-1677-4139-A831-5D35458FB25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FDE0F-1188-4955-A3C3-FB11892A28F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26ED4AA4-31E7-4C3F-8DC0-F0039287658A}"/>
              </a:ext>
            </a:extLst>
          </p:cNvPr>
          <p:cNvSpPr/>
          <p:nvPr userDrawn="1"/>
        </p:nvSpPr>
        <p:spPr>
          <a:xfrm rot="5400000">
            <a:off x="-206996" y="264862"/>
            <a:ext cx="413992" cy="413992"/>
          </a:xfrm>
          <a:prstGeom prst="blockArc">
            <a:avLst>
              <a:gd name="adj1" fmla="val 10800000"/>
              <a:gd name="adj2" fmla="val 35228"/>
              <a:gd name="adj3" fmla="val 2968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184FFD-EB27-41F1-87D3-320AE9C06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925" y="273135"/>
            <a:ext cx="9074150" cy="7817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Titre</a:t>
            </a:r>
            <a:r>
              <a:rPr lang="en-US" dirty="0"/>
              <a:t> de la slide</a:t>
            </a:r>
            <a:br>
              <a:rPr lang="en-US" dirty="0"/>
            </a:br>
            <a:r>
              <a:rPr lang="en-US" dirty="0"/>
              <a:t>sur deux </a:t>
            </a:r>
            <a:r>
              <a:rPr lang="en-US" dirty="0" err="1"/>
              <a:t>lignes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09BC1F5E-28B0-4E51-9A01-E8AFBC9F57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924" y="1071606"/>
            <a:ext cx="9074141" cy="369332"/>
          </a:xfrm>
        </p:spPr>
        <p:txBody>
          <a:bodyPr wrap="square" lIns="0" rIns="0">
            <a:spAutoFit/>
          </a:bodyPr>
          <a:lstStyle>
            <a:lvl1pPr marL="0" indent="0" algn="l">
              <a:buNone/>
              <a:defRPr sz="2000" u="none" cap="none" baseline="0">
                <a:solidFill>
                  <a:schemeClr val="bg2"/>
                </a:solidFill>
              </a:defRPr>
            </a:lvl1pPr>
            <a:lvl2pPr marL="263525" indent="0" algn="r">
              <a:buNone/>
              <a:defRPr/>
            </a:lvl2pPr>
            <a:lvl3pPr marL="574675" indent="0" algn="r">
              <a:buNone/>
              <a:defRPr/>
            </a:lvl3pPr>
            <a:lvl4pPr marL="939800" indent="0" algn="r">
              <a:buNone/>
              <a:defRPr/>
            </a:lvl4pPr>
            <a:lvl5pPr marL="1295400" indent="0" algn="r">
              <a:buNone/>
              <a:defRPr/>
            </a:lvl5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endParaRPr lang="fr-FR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836A3AE-FE5E-44F4-9DCE-9D8EF58DE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69" y="1628800"/>
            <a:ext cx="9325597" cy="453705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76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716D097-061C-457C-BC86-2E08EDC8925D}"/>
              </a:ext>
            </a:extLst>
          </p:cNvPr>
          <p:cNvSpPr/>
          <p:nvPr userDrawn="1"/>
        </p:nvSpPr>
        <p:spPr>
          <a:xfrm rot="14994353">
            <a:off x="7511644" y="-60275"/>
            <a:ext cx="2630985" cy="1939335"/>
          </a:xfrm>
          <a:custGeom>
            <a:avLst/>
            <a:gdLst>
              <a:gd name="connsiteX0" fmla="*/ 2316383 w 2630985"/>
              <a:gd name="connsiteY0" fmla="*/ 880682 h 1939335"/>
              <a:gd name="connsiteX1" fmla="*/ 2197642 w 2630985"/>
              <a:gd name="connsiteY1" fmla="*/ 885218 h 1939335"/>
              <a:gd name="connsiteX2" fmla="*/ 1406262 w 2630985"/>
              <a:gd name="connsiteY2" fmla="*/ 1173346 h 1939335"/>
              <a:gd name="connsiteX3" fmla="*/ 871518 w 2630985"/>
              <a:gd name="connsiteY3" fmla="*/ 1823998 h 1939335"/>
              <a:gd name="connsiteX4" fmla="*/ 825858 w 2630985"/>
              <a:gd name="connsiteY4" fmla="*/ 1939335 h 1939335"/>
              <a:gd name="connsiteX5" fmla="*/ 0 w 2630985"/>
              <a:gd name="connsiteY5" fmla="*/ 1637211 h 1939335"/>
              <a:gd name="connsiteX6" fmla="*/ 68377 w 2630985"/>
              <a:gd name="connsiteY6" fmla="*/ 1464491 h 1939335"/>
              <a:gd name="connsiteX7" fmla="*/ 897875 w 2630985"/>
              <a:gd name="connsiteY7" fmla="*/ 455195 h 1939335"/>
              <a:gd name="connsiteX8" fmla="*/ 2555233 w 2630985"/>
              <a:gd name="connsiteY8" fmla="*/ 10435 h 1939335"/>
              <a:gd name="connsiteX9" fmla="*/ 2630985 w 2630985"/>
              <a:gd name="connsiteY9" fmla="*/ 20717 h 193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0985" h="1939335">
                <a:moveTo>
                  <a:pt x="2316383" y="880682"/>
                </a:moveTo>
                <a:lnTo>
                  <a:pt x="2197642" y="885218"/>
                </a:lnTo>
                <a:cubicBezTo>
                  <a:pt x="1920599" y="907869"/>
                  <a:pt x="1646892" y="1003000"/>
                  <a:pt x="1406262" y="1173346"/>
                </a:cubicBezTo>
                <a:cubicBezTo>
                  <a:pt x="1165631" y="1343691"/>
                  <a:pt x="984948" y="1570228"/>
                  <a:pt x="871518" y="1823998"/>
                </a:cubicBezTo>
                <a:lnTo>
                  <a:pt x="825858" y="1939335"/>
                </a:lnTo>
                <a:lnTo>
                  <a:pt x="0" y="1637211"/>
                </a:lnTo>
                <a:lnTo>
                  <a:pt x="68377" y="1464491"/>
                </a:lnTo>
                <a:cubicBezTo>
                  <a:pt x="244331" y="1070841"/>
                  <a:pt x="524607" y="719436"/>
                  <a:pt x="897875" y="455195"/>
                </a:cubicBezTo>
                <a:cubicBezTo>
                  <a:pt x="1395565" y="102874"/>
                  <a:pt x="1984470" y="-42029"/>
                  <a:pt x="2555233" y="10435"/>
                </a:cubicBezTo>
                <a:lnTo>
                  <a:pt x="2630985" y="20717"/>
                </a:lnTo>
                <a:close/>
              </a:path>
            </a:pathLst>
          </a:custGeom>
          <a:solidFill>
            <a:srgbClr val="F6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A6229F-78C1-410B-BE47-5B7CC7C9CCA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8179D14-EFBC-4501-800F-7776244CFECC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4E78F3-DEBA-4F8A-80B1-3C3B36F663E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E4521-B8E5-4826-9C35-42B0B274543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34ABAE-3C1B-467D-99A7-AE071DD0DA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Titre</a:t>
            </a:r>
            <a:r>
              <a:rPr lang="en-US" dirty="0"/>
              <a:t> de la slide</a:t>
            </a:r>
            <a:endParaRPr lang="en-GB" dirty="0"/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99BB64D4-D9B9-4258-9637-0256FB2FEFCF}"/>
              </a:ext>
            </a:extLst>
          </p:cNvPr>
          <p:cNvSpPr/>
          <p:nvPr userDrawn="1"/>
        </p:nvSpPr>
        <p:spPr>
          <a:xfrm rot="5400000">
            <a:off x="-206996" y="264862"/>
            <a:ext cx="413992" cy="413992"/>
          </a:xfrm>
          <a:prstGeom prst="blockArc">
            <a:avLst>
              <a:gd name="adj1" fmla="val 10800000"/>
              <a:gd name="adj2" fmla="val 35228"/>
              <a:gd name="adj3" fmla="val 2968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6FD9506-1396-495B-BA7B-1226188FBA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924" y="724726"/>
            <a:ext cx="9074141" cy="369332"/>
          </a:xfrm>
        </p:spPr>
        <p:txBody>
          <a:bodyPr wrap="square" lIns="0" rIns="0">
            <a:spAutoFit/>
          </a:bodyPr>
          <a:lstStyle>
            <a:lvl1pPr marL="0" indent="0" algn="l">
              <a:buNone/>
              <a:defRPr sz="2000" u="none" cap="none" baseline="0">
                <a:solidFill>
                  <a:schemeClr val="bg2"/>
                </a:solidFill>
              </a:defRPr>
            </a:lvl1pPr>
            <a:lvl2pPr marL="263525" indent="0" algn="r">
              <a:buNone/>
              <a:defRPr/>
            </a:lvl2pPr>
            <a:lvl3pPr marL="574675" indent="0" algn="r">
              <a:buNone/>
              <a:defRPr/>
            </a:lvl3pPr>
            <a:lvl4pPr marL="939800" indent="0" algn="r">
              <a:buNone/>
              <a:defRPr/>
            </a:lvl4pPr>
            <a:lvl5pPr marL="1295400" indent="0" algn="r">
              <a:buNone/>
              <a:defRPr/>
            </a:lvl5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24573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ur deux lignes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716D097-061C-457C-BC86-2E08EDC8925D}"/>
              </a:ext>
            </a:extLst>
          </p:cNvPr>
          <p:cNvSpPr/>
          <p:nvPr userDrawn="1"/>
        </p:nvSpPr>
        <p:spPr>
          <a:xfrm rot="14994353">
            <a:off x="7511644" y="-60275"/>
            <a:ext cx="2630985" cy="1939335"/>
          </a:xfrm>
          <a:custGeom>
            <a:avLst/>
            <a:gdLst>
              <a:gd name="connsiteX0" fmla="*/ 2316383 w 2630985"/>
              <a:gd name="connsiteY0" fmla="*/ 880682 h 1939335"/>
              <a:gd name="connsiteX1" fmla="*/ 2197642 w 2630985"/>
              <a:gd name="connsiteY1" fmla="*/ 885218 h 1939335"/>
              <a:gd name="connsiteX2" fmla="*/ 1406262 w 2630985"/>
              <a:gd name="connsiteY2" fmla="*/ 1173346 h 1939335"/>
              <a:gd name="connsiteX3" fmla="*/ 871518 w 2630985"/>
              <a:gd name="connsiteY3" fmla="*/ 1823998 h 1939335"/>
              <a:gd name="connsiteX4" fmla="*/ 825858 w 2630985"/>
              <a:gd name="connsiteY4" fmla="*/ 1939335 h 1939335"/>
              <a:gd name="connsiteX5" fmla="*/ 0 w 2630985"/>
              <a:gd name="connsiteY5" fmla="*/ 1637211 h 1939335"/>
              <a:gd name="connsiteX6" fmla="*/ 68377 w 2630985"/>
              <a:gd name="connsiteY6" fmla="*/ 1464491 h 1939335"/>
              <a:gd name="connsiteX7" fmla="*/ 897875 w 2630985"/>
              <a:gd name="connsiteY7" fmla="*/ 455195 h 1939335"/>
              <a:gd name="connsiteX8" fmla="*/ 2555233 w 2630985"/>
              <a:gd name="connsiteY8" fmla="*/ 10435 h 1939335"/>
              <a:gd name="connsiteX9" fmla="*/ 2630985 w 2630985"/>
              <a:gd name="connsiteY9" fmla="*/ 20717 h 193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0985" h="1939335">
                <a:moveTo>
                  <a:pt x="2316383" y="880682"/>
                </a:moveTo>
                <a:lnTo>
                  <a:pt x="2197642" y="885218"/>
                </a:lnTo>
                <a:cubicBezTo>
                  <a:pt x="1920599" y="907869"/>
                  <a:pt x="1646892" y="1003000"/>
                  <a:pt x="1406262" y="1173346"/>
                </a:cubicBezTo>
                <a:cubicBezTo>
                  <a:pt x="1165631" y="1343691"/>
                  <a:pt x="984948" y="1570228"/>
                  <a:pt x="871518" y="1823998"/>
                </a:cubicBezTo>
                <a:lnTo>
                  <a:pt x="825858" y="1939335"/>
                </a:lnTo>
                <a:lnTo>
                  <a:pt x="0" y="1637211"/>
                </a:lnTo>
                <a:lnTo>
                  <a:pt x="68377" y="1464491"/>
                </a:lnTo>
                <a:cubicBezTo>
                  <a:pt x="244331" y="1070841"/>
                  <a:pt x="524607" y="719436"/>
                  <a:pt x="897875" y="455195"/>
                </a:cubicBezTo>
                <a:cubicBezTo>
                  <a:pt x="1395565" y="102874"/>
                  <a:pt x="1984470" y="-42029"/>
                  <a:pt x="2555233" y="10435"/>
                </a:cubicBezTo>
                <a:lnTo>
                  <a:pt x="2630985" y="20717"/>
                </a:lnTo>
                <a:close/>
              </a:path>
            </a:pathLst>
          </a:custGeom>
          <a:solidFill>
            <a:srgbClr val="F6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E9C57D-E449-4C62-ACDE-B98C52ACC5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33789FA-27F5-4D89-927E-D439EEB06F38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085E3A-D8CA-4A97-B05C-658984C0FD1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01022D-D4CC-425A-BEBE-43FED4256C5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E316DAE3-999F-4147-AFEB-56200BB2161D}"/>
              </a:ext>
            </a:extLst>
          </p:cNvPr>
          <p:cNvSpPr/>
          <p:nvPr userDrawn="1"/>
        </p:nvSpPr>
        <p:spPr>
          <a:xfrm rot="5400000">
            <a:off x="-206996" y="264862"/>
            <a:ext cx="413992" cy="413992"/>
          </a:xfrm>
          <a:prstGeom prst="blockArc">
            <a:avLst>
              <a:gd name="adj1" fmla="val 10800000"/>
              <a:gd name="adj2" fmla="val 35228"/>
              <a:gd name="adj3" fmla="val 2968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DE382A-08F4-46C6-813E-748377020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925" y="273135"/>
            <a:ext cx="9074150" cy="7817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Titre</a:t>
            </a:r>
            <a:r>
              <a:rPr lang="en-US" dirty="0"/>
              <a:t> de la slide</a:t>
            </a:r>
            <a:br>
              <a:rPr lang="en-US" dirty="0"/>
            </a:br>
            <a:r>
              <a:rPr lang="en-US" dirty="0"/>
              <a:t>sur deux </a:t>
            </a:r>
            <a:r>
              <a:rPr lang="en-US" dirty="0" err="1"/>
              <a:t>lignes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F6FCF82-E26F-4495-88C5-254CA77E1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924" y="1071606"/>
            <a:ext cx="9074141" cy="369332"/>
          </a:xfrm>
        </p:spPr>
        <p:txBody>
          <a:bodyPr wrap="square" lIns="0" rIns="0">
            <a:spAutoFit/>
          </a:bodyPr>
          <a:lstStyle>
            <a:lvl1pPr marL="0" indent="0" algn="l">
              <a:buNone/>
              <a:defRPr sz="2000" u="none" cap="none" baseline="0">
                <a:solidFill>
                  <a:schemeClr val="bg2"/>
                </a:solidFill>
              </a:defRPr>
            </a:lvl1pPr>
            <a:lvl2pPr marL="263525" indent="0" algn="r">
              <a:buNone/>
              <a:defRPr/>
            </a:lvl2pPr>
            <a:lvl3pPr marL="574675" indent="0" algn="r">
              <a:buNone/>
              <a:defRPr/>
            </a:lvl3pPr>
            <a:lvl4pPr marL="939800" indent="0" algn="r">
              <a:buNone/>
              <a:defRPr/>
            </a:lvl4pPr>
            <a:lvl5pPr marL="1295400" indent="0" algn="r">
              <a:buNone/>
              <a:defRPr/>
            </a:lvl5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96592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17234E74-081E-49C8-A6CB-FE55BB7DA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Titre</a:t>
            </a:r>
            <a:r>
              <a:rPr lang="en-US" dirty="0"/>
              <a:t> de la slide</a:t>
            </a:r>
            <a:endParaRPr lang="fr-FR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83268B-6197-498D-93A9-DB1370346E5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48067A2-D25E-4272-8D32-713501051B15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46AA2A-C160-4CEE-BE47-1E6B4D45F3F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D27DE-22AE-4BA2-9E7E-9D89DF758A5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2583DAF7-6894-4409-ABA9-C370051E3D88}"/>
              </a:ext>
            </a:extLst>
          </p:cNvPr>
          <p:cNvSpPr/>
          <p:nvPr userDrawn="1"/>
        </p:nvSpPr>
        <p:spPr>
          <a:xfrm rot="5400000">
            <a:off x="-206996" y="264862"/>
            <a:ext cx="413992" cy="413992"/>
          </a:xfrm>
          <a:prstGeom prst="blockArc">
            <a:avLst>
              <a:gd name="adj1" fmla="val 10800000"/>
              <a:gd name="adj2" fmla="val 35228"/>
              <a:gd name="adj3" fmla="val 2968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323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x4 (V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8DA1AD3-F847-49BB-9FFC-AEB911F9AA68}"/>
              </a:ext>
            </a:extLst>
          </p:cNvPr>
          <p:cNvSpPr/>
          <p:nvPr userDrawn="1"/>
        </p:nvSpPr>
        <p:spPr>
          <a:xfrm rot="6983667">
            <a:off x="1860117" y="4509872"/>
            <a:ext cx="3526412" cy="2742886"/>
          </a:xfrm>
          <a:custGeom>
            <a:avLst/>
            <a:gdLst>
              <a:gd name="connsiteX0" fmla="*/ 297755 w 3526412"/>
              <a:gd name="connsiteY0" fmla="*/ 933216 h 2742886"/>
              <a:gd name="connsiteX1" fmla="*/ 25360 w 3526412"/>
              <a:gd name="connsiteY1" fmla="*/ 142010 h 2742886"/>
              <a:gd name="connsiteX2" fmla="*/ 0 w 3526412"/>
              <a:gd name="connsiteY2" fmla="*/ 0 h 2742886"/>
              <a:gd name="connsiteX3" fmla="*/ 1494847 w 3526412"/>
              <a:gd name="connsiteY3" fmla="*/ 0 h 2742886"/>
              <a:gd name="connsiteX4" fmla="*/ 1499994 w 3526412"/>
              <a:gd name="connsiteY4" fmla="*/ 20015 h 2742886"/>
              <a:gd name="connsiteX5" fmla="*/ 2778124 w 3526412"/>
              <a:gd name="connsiteY5" fmla="*/ 1229032 h 2742886"/>
              <a:gd name="connsiteX6" fmla="*/ 2783423 w 3526412"/>
              <a:gd name="connsiteY6" fmla="*/ 1230133 h 2742886"/>
              <a:gd name="connsiteX7" fmla="*/ 3526412 w 3526412"/>
              <a:gd name="connsiteY7" fmla="*/ 2727238 h 2742886"/>
              <a:gd name="connsiteX8" fmla="*/ 3216526 w 3526412"/>
              <a:gd name="connsiteY8" fmla="*/ 2742886 h 2742886"/>
              <a:gd name="connsiteX9" fmla="*/ 297755 w 3526412"/>
              <a:gd name="connsiteY9" fmla="*/ 933216 h 274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6412" h="2742886">
                <a:moveTo>
                  <a:pt x="297755" y="933216"/>
                </a:moveTo>
                <a:cubicBezTo>
                  <a:pt x="174754" y="685700"/>
                  <a:pt x="82310" y="420319"/>
                  <a:pt x="25360" y="142010"/>
                </a:cubicBezTo>
                <a:lnTo>
                  <a:pt x="0" y="0"/>
                </a:lnTo>
                <a:lnTo>
                  <a:pt x="1494847" y="0"/>
                </a:lnTo>
                <a:lnTo>
                  <a:pt x="1499994" y="20015"/>
                </a:lnTo>
                <a:cubicBezTo>
                  <a:pt x="1684889" y="614473"/>
                  <a:pt x="2170078" y="1076624"/>
                  <a:pt x="2778124" y="1229032"/>
                </a:cubicBezTo>
                <a:lnTo>
                  <a:pt x="2783423" y="1230133"/>
                </a:lnTo>
                <a:lnTo>
                  <a:pt x="3526412" y="2727238"/>
                </a:lnTo>
                <a:lnTo>
                  <a:pt x="3216526" y="2742886"/>
                </a:lnTo>
                <a:cubicBezTo>
                  <a:pt x="1937564" y="2742886"/>
                  <a:pt x="830760" y="2005782"/>
                  <a:pt x="297755" y="933216"/>
                </a:cubicBezTo>
                <a:close/>
              </a:path>
            </a:pathLst>
          </a:custGeom>
          <a:solidFill>
            <a:srgbClr val="F6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46894DA-615E-4907-8A9D-C51C2790A05E}"/>
              </a:ext>
            </a:extLst>
          </p:cNvPr>
          <p:cNvSpPr/>
          <p:nvPr userDrawn="1"/>
        </p:nvSpPr>
        <p:spPr>
          <a:xfrm>
            <a:off x="6273549" y="1"/>
            <a:ext cx="3632451" cy="2742886"/>
          </a:xfrm>
          <a:custGeom>
            <a:avLst/>
            <a:gdLst>
              <a:gd name="connsiteX0" fmla="*/ 0 w 3632451"/>
              <a:gd name="connsiteY0" fmla="*/ 0 h 2742886"/>
              <a:gd name="connsiteX1" fmla="*/ 1494847 w 3632451"/>
              <a:gd name="connsiteY1" fmla="*/ 0 h 2742886"/>
              <a:gd name="connsiteX2" fmla="*/ 1499994 w 3632451"/>
              <a:gd name="connsiteY2" fmla="*/ 20015 h 2742886"/>
              <a:gd name="connsiteX3" fmla="*/ 3216526 w 3632451"/>
              <a:gd name="connsiteY3" fmla="*/ 1282879 h 2742886"/>
              <a:gd name="connsiteX4" fmla="*/ 3578752 w 3632451"/>
              <a:gd name="connsiteY4" fmla="*/ 1246364 h 2742886"/>
              <a:gd name="connsiteX5" fmla="*/ 3632451 w 3632451"/>
              <a:gd name="connsiteY5" fmla="*/ 1232556 h 2742886"/>
              <a:gd name="connsiteX6" fmla="*/ 3632451 w 3632451"/>
              <a:gd name="connsiteY6" fmla="*/ 2713420 h 2742886"/>
              <a:gd name="connsiteX7" fmla="*/ 3549570 w 3632451"/>
              <a:gd name="connsiteY7" fmla="*/ 2726069 h 2742886"/>
              <a:gd name="connsiteX8" fmla="*/ 3216526 w 3632451"/>
              <a:gd name="connsiteY8" fmla="*/ 2742886 h 2742886"/>
              <a:gd name="connsiteX9" fmla="*/ 25360 w 3632451"/>
              <a:gd name="connsiteY9" fmla="*/ 142010 h 274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32451" h="2742886">
                <a:moveTo>
                  <a:pt x="0" y="0"/>
                </a:moveTo>
                <a:lnTo>
                  <a:pt x="1494847" y="0"/>
                </a:lnTo>
                <a:lnTo>
                  <a:pt x="1499994" y="20015"/>
                </a:lnTo>
                <a:cubicBezTo>
                  <a:pt x="1727557" y="751655"/>
                  <a:pt x="2410004" y="1282879"/>
                  <a:pt x="3216526" y="1282879"/>
                </a:cubicBezTo>
                <a:cubicBezTo>
                  <a:pt x="3340606" y="1282879"/>
                  <a:pt x="3461750" y="1270306"/>
                  <a:pt x="3578752" y="1246364"/>
                </a:cubicBezTo>
                <a:lnTo>
                  <a:pt x="3632451" y="1232556"/>
                </a:lnTo>
                <a:lnTo>
                  <a:pt x="3632451" y="2713420"/>
                </a:lnTo>
                <a:lnTo>
                  <a:pt x="3549570" y="2726069"/>
                </a:lnTo>
                <a:cubicBezTo>
                  <a:pt x="3440068" y="2737189"/>
                  <a:pt x="3328962" y="2742886"/>
                  <a:pt x="3216526" y="2742886"/>
                </a:cubicBezTo>
                <a:cubicBezTo>
                  <a:pt x="1642418" y="2742886"/>
                  <a:pt x="329095" y="1626327"/>
                  <a:pt x="25360" y="142010"/>
                </a:cubicBezTo>
                <a:close/>
              </a:path>
            </a:pathLst>
          </a:custGeom>
          <a:solidFill>
            <a:srgbClr val="F6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C2114D-030F-496B-9A1B-CE1D298282B6}"/>
              </a:ext>
            </a:extLst>
          </p:cNvPr>
          <p:cNvSpPr/>
          <p:nvPr userDrawn="1"/>
        </p:nvSpPr>
        <p:spPr>
          <a:xfrm>
            <a:off x="1" y="-1"/>
            <a:ext cx="1763884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D87F2C-B2AF-4870-8F7C-1170EC1BAA6B}"/>
              </a:ext>
            </a:extLst>
          </p:cNvPr>
          <p:cNvSpPr/>
          <p:nvPr userDrawn="1"/>
        </p:nvSpPr>
        <p:spPr>
          <a:xfrm>
            <a:off x="2009884" y="181089"/>
            <a:ext cx="39549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kern="1200" noProof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Sommaire</a:t>
            </a:r>
            <a:endParaRPr lang="fr-FR" sz="60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C8A82CFD-352B-4CE7-81A4-B1E060AAF4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17369" y="1814881"/>
            <a:ext cx="363600" cy="363598"/>
          </a:xfrm>
          <a:prstGeom prst="ellipse">
            <a:avLst/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fr-FR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6DFFB5A-DC68-445F-B064-5859BAA712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3838" y="1814881"/>
            <a:ext cx="6856235" cy="529376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 marL="177800" indent="-85725">
              <a:spcBef>
                <a:spcPts val="600"/>
              </a:spcBef>
              <a:buFont typeface="Century Gothic" panose="020B0502020202020204" pitchFamily="34" charset="0"/>
              <a:buChar char=" "/>
              <a:defRPr sz="10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en-US" dirty="0"/>
          </a:p>
          <a:p>
            <a:pPr lvl="1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fr-FR" dirty="0"/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FEF070EA-A29E-4BA0-9B57-5F96B4D2B3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17369" y="3015619"/>
            <a:ext cx="363600" cy="363598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</a:t>
            </a:r>
            <a:endParaRPr lang="fr-FR" dirty="0"/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7BD33421-505E-4A2C-9FC7-E25DFF5A23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3838" y="3015619"/>
            <a:ext cx="6856235" cy="529376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 marL="177800" indent="-85725">
              <a:spcBef>
                <a:spcPts val="600"/>
              </a:spcBef>
              <a:buFont typeface="Century Gothic" panose="020B0502020202020204" pitchFamily="34" charset="0"/>
              <a:buChar char=" "/>
              <a:defRPr sz="10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en-US" dirty="0"/>
          </a:p>
          <a:p>
            <a:pPr lvl="1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fr-FR" dirty="0"/>
          </a:p>
        </p:txBody>
      </p:sp>
      <p:sp>
        <p:nvSpPr>
          <p:cNvPr id="37" name="Text Placeholder 31">
            <a:extLst>
              <a:ext uri="{FF2B5EF4-FFF2-40B4-BE49-F238E27FC236}">
                <a16:creationId xmlns:a16="http://schemas.microsoft.com/office/drawing/2014/main" id="{97A1E515-7BC0-45A2-AD30-7608C0C793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17369" y="4216357"/>
            <a:ext cx="363600" cy="363598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3</a:t>
            </a:r>
            <a:endParaRPr lang="fr-FR" dirty="0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8E3A3EB9-1405-4E23-98A0-1DDA402132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33838" y="4216357"/>
            <a:ext cx="6856235" cy="529376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 marL="177800" indent="-85725">
              <a:spcBef>
                <a:spcPts val="600"/>
              </a:spcBef>
              <a:buFont typeface="Century Gothic" panose="020B0502020202020204" pitchFamily="34" charset="0"/>
              <a:buChar char=" "/>
              <a:defRPr sz="10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en-US" dirty="0"/>
          </a:p>
          <a:p>
            <a:pPr lvl="1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fr-FR" dirty="0"/>
          </a:p>
        </p:txBody>
      </p:sp>
      <p:sp>
        <p:nvSpPr>
          <p:cNvPr id="39" name="Text Placeholder 31">
            <a:extLst>
              <a:ext uri="{FF2B5EF4-FFF2-40B4-BE49-F238E27FC236}">
                <a16:creationId xmlns:a16="http://schemas.microsoft.com/office/drawing/2014/main" id="{139FB212-F6B0-4305-9AE9-1B06AFDD6D9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17369" y="5417094"/>
            <a:ext cx="363600" cy="363598"/>
          </a:xfrm>
          <a:prstGeom prst="ellipse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4</a:t>
            </a:r>
            <a:endParaRPr lang="fr-FR" dirty="0"/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D5003473-401E-4FA8-9202-E04569A0FA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3838" y="5417094"/>
            <a:ext cx="6856235" cy="529376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 marL="177800" indent="-85725">
              <a:spcBef>
                <a:spcPts val="600"/>
              </a:spcBef>
              <a:buFont typeface="Century Gothic" panose="020B0502020202020204" pitchFamily="34" charset="0"/>
              <a:buChar char=" "/>
              <a:defRPr sz="10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en-US" dirty="0"/>
          </a:p>
          <a:p>
            <a:pPr lvl="1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fr-FR" dirty="0"/>
          </a:p>
        </p:txBody>
      </p:sp>
      <p:sp>
        <p:nvSpPr>
          <p:cNvPr id="23" name="Date Placeholder 1">
            <a:extLst>
              <a:ext uri="{FF2B5EF4-FFF2-40B4-BE49-F238E27FC236}">
                <a16:creationId xmlns:a16="http://schemas.microsoft.com/office/drawing/2014/main" id="{57288E48-F4C9-4CD4-9694-EE5DA8048F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8830" y="6873810"/>
            <a:ext cx="117587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48F3166-D26A-4D05-AD89-FAD02F8B9C8E}" type="datetime4">
              <a:rPr lang="fr-FR" smtClean="0"/>
              <a:t>7 février 2024</a:t>
            </a:fld>
            <a:endParaRPr lang="fr-FR"/>
          </a:p>
        </p:txBody>
      </p:sp>
      <p:sp>
        <p:nvSpPr>
          <p:cNvPr id="24" name="Footer Placeholder 2">
            <a:extLst>
              <a:ext uri="{FF2B5EF4-FFF2-40B4-BE49-F238E27FC236}">
                <a16:creationId xmlns:a16="http://schemas.microsoft.com/office/drawing/2014/main" id="{0D620B2E-6198-429C-B30C-F6642254C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6082" y="6873809"/>
            <a:ext cx="5937704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/>
              <a:t>Nom de la présentation</a:t>
            </a: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3FEE8BF8-865D-409F-A9F0-1AE36ED8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785" y="6873813"/>
            <a:ext cx="376289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24B68904-FF1F-459C-A422-37BDC299ABD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4FCDE0C-BE12-42E5-88AE-E518AC401E99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1"/>
          <a:stretch/>
        </p:blipFill>
        <p:spPr>
          <a:xfrm>
            <a:off x="-1" y="2527408"/>
            <a:ext cx="1611015" cy="169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518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 et visuel en 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c plein 540">
            <a:extLst>
              <a:ext uri="{FF2B5EF4-FFF2-40B4-BE49-F238E27FC236}">
                <a16:creationId xmlns:a16="http://schemas.microsoft.com/office/drawing/2014/main" id="{869F770B-E6CC-411A-9B7F-E314D0CFFBAE}"/>
              </a:ext>
            </a:extLst>
          </p:cNvPr>
          <p:cNvSpPr/>
          <p:nvPr userDrawn="1"/>
        </p:nvSpPr>
        <p:spPr>
          <a:xfrm>
            <a:off x="4847665" y="534632"/>
            <a:ext cx="4937424" cy="4936696"/>
          </a:xfrm>
          <a:prstGeom prst="blockArc">
            <a:avLst>
              <a:gd name="adj1" fmla="val 3232134"/>
              <a:gd name="adj2" fmla="val 10418274"/>
              <a:gd name="adj3" fmla="val 2531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9" name="Arc plein 540">
            <a:extLst>
              <a:ext uri="{FF2B5EF4-FFF2-40B4-BE49-F238E27FC236}">
                <a16:creationId xmlns:a16="http://schemas.microsoft.com/office/drawing/2014/main" id="{EF60DEF8-AB1D-4B92-9C98-CC347CE5653B}"/>
              </a:ext>
            </a:extLst>
          </p:cNvPr>
          <p:cNvSpPr/>
          <p:nvPr userDrawn="1"/>
        </p:nvSpPr>
        <p:spPr>
          <a:xfrm>
            <a:off x="4795400" y="452988"/>
            <a:ext cx="4996300" cy="4995560"/>
          </a:xfrm>
          <a:prstGeom prst="blockArc">
            <a:avLst>
              <a:gd name="adj1" fmla="val 17303614"/>
              <a:gd name="adj2" fmla="val 171070"/>
              <a:gd name="adj3" fmla="val 1262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B2D7C7B-2DEE-4CEC-BDFC-B309833B00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Titre</a:t>
            </a:r>
            <a:r>
              <a:rPr lang="en-US" dirty="0"/>
              <a:t> de la slide</a:t>
            </a:r>
            <a:endParaRPr lang="fr-FR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05B2EA8-75BF-4F52-A43C-003AE5885BC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97026" y="692149"/>
            <a:ext cx="4393049" cy="45172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8C0455-CFA7-44B8-9FB6-6C0EE3A3128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0AA1324-A026-470D-9820-44C05A831E5F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1566F2-388C-4A66-8789-BF25590FBAA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ADF9A-024B-497B-AF39-32ACD882572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37F5F2B5-C118-46F9-A761-15EAC16908E5}"/>
              </a:ext>
            </a:extLst>
          </p:cNvPr>
          <p:cNvSpPr/>
          <p:nvPr userDrawn="1"/>
        </p:nvSpPr>
        <p:spPr>
          <a:xfrm rot="5400000">
            <a:off x="-206996" y="264862"/>
            <a:ext cx="413992" cy="413992"/>
          </a:xfrm>
          <a:prstGeom prst="blockArc">
            <a:avLst>
              <a:gd name="adj1" fmla="val 10800000"/>
              <a:gd name="adj2" fmla="val 35228"/>
              <a:gd name="adj3" fmla="val 2968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D866BF21-E8D8-4C03-8204-63E1F8102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924" y="724726"/>
            <a:ext cx="9074141" cy="369332"/>
          </a:xfrm>
        </p:spPr>
        <p:txBody>
          <a:bodyPr wrap="square" lIns="0" rIns="0">
            <a:spAutoFit/>
          </a:bodyPr>
          <a:lstStyle>
            <a:lvl1pPr marL="0" indent="0" algn="l">
              <a:buNone/>
              <a:defRPr sz="2000" u="none" cap="none" baseline="0">
                <a:solidFill>
                  <a:schemeClr val="bg2"/>
                </a:solidFill>
              </a:defRPr>
            </a:lvl1pPr>
            <a:lvl2pPr marL="263525" indent="0" algn="r">
              <a:buNone/>
              <a:defRPr/>
            </a:lvl2pPr>
            <a:lvl3pPr marL="574675" indent="0" algn="r">
              <a:buNone/>
              <a:defRPr/>
            </a:lvl3pPr>
            <a:lvl4pPr marL="939800" indent="0" algn="r">
              <a:buNone/>
              <a:defRPr/>
            </a:lvl4pPr>
            <a:lvl5pPr marL="1295400" indent="0" algn="r">
              <a:buNone/>
              <a:defRPr/>
            </a:lvl5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endParaRPr lang="fr-FR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12CEFCF-B31E-4F6E-9B29-B72CF0DF3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70" y="1203727"/>
            <a:ext cx="4644504" cy="494774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1872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 et visuel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6E7EE7F-10B2-4558-A075-F807462B28D2}"/>
              </a:ext>
            </a:extLst>
          </p:cNvPr>
          <p:cNvSpPr/>
          <p:nvPr userDrawn="1"/>
        </p:nvSpPr>
        <p:spPr>
          <a:xfrm rot="14994353">
            <a:off x="7511644" y="-60275"/>
            <a:ext cx="2630985" cy="1939335"/>
          </a:xfrm>
          <a:custGeom>
            <a:avLst/>
            <a:gdLst>
              <a:gd name="connsiteX0" fmla="*/ 2316383 w 2630985"/>
              <a:gd name="connsiteY0" fmla="*/ 880682 h 1939335"/>
              <a:gd name="connsiteX1" fmla="*/ 2197642 w 2630985"/>
              <a:gd name="connsiteY1" fmla="*/ 885218 h 1939335"/>
              <a:gd name="connsiteX2" fmla="*/ 1406262 w 2630985"/>
              <a:gd name="connsiteY2" fmla="*/ 1173346 h 1939335"/>
              <a:gd name="connsiteX3" fmla="*/ 871518 w 2630985"/>
              <a:gd name="connsiteY3" fmla="*/ 1823998 h 1939335"/>
              <a:gd name="connsiteX4" fmla="*/ 825858 w 2630985"/>
              <a:gd name="connsiteY4" fmla="*/ 1939335 h 1939335"/>
              <a:gd name="connsiteX5" fmla="*/ 0 w 2630985"/>
              <a:gd name="connsiteY5" fmla="*/ 1637211 h 1939335"/>
              <a:gd name="connsiteX6" fmla="*/ 68377 w 2630985"/>
              <a:gd name="connsiteY6" fmla="*/ 1464491 h 1939335"/>
              <a:gd name="connsiteX7" fmla="*/ 897875 w 2630985"/>
              <a:gd name="connsiteY7" fmla="*/ 455195 h 1939335"/>
              <a:gd name="connsiteX8" fmla="*/ 2555233 w 2630985"/>
              <a:gd name="connsiteY8" fmla="*/ 10435 h 1939335"/>
              <a:gd name="connsiteX9" fmla="*/ 2630985 w 2630985"/>
              <a:gd name="connsiteY9" fmla="*/ 20717 h 193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0985" h="1939335">
                <a:moveTo>
                  <a:pt x="2316383" y="880682"/>
                </a:moveTo>
                <a:lnTo>
                  <a:pt x="2197642" y="885218"/>
                </a:lnTo>
                <a:cubicBezTo>
                  <a:pt x="1920599" y="907869"/>
                  <a:pt x="1646892" y="1003000"/>
                  <a:pt x="1406262" y="1173346"/>
                </a:cubicBezTo>
                <a:cubicBezTo>
                  <a:pt x="1165631" y="1343691"/>
                  <a:pt x="984948" y="1570228"/>
                  <a:pt x="871518" y="1823998"/>
                </a:cubicBezTo>
                <a:lnTo>
                  <a:pt x="825858" y="1939335"/>
                </a:lnTo>
                <a:lnTo>
                  <a:pt x="0" y="1637211"/>
                </a:lnTo>
                <a:lnTo>
                  <a:pt x="68377" y="1464491"/>
                </a:lnTo>
                <a:cubicBezTo>
                  <a:pt x="244331" y="1070841"/>
                  <a:pt x="524607" y="719436"/>
                  <a:pt x="897875" y="455195"/>
                </a:cubicBezTo>
                <a:cubicBezTo>
                  <a:pt x="1395565" y="102874"/>
                  <a:pt x="1984470" y="-42029"/>
                  <a:pt x="2555233" y="10435"/>
                </a:cubicBezTo>
                <a:lnTo>
                  <a:pt x="2630985" y="20717"/>
                </a:lnTo>
                <a:close/>
              </a:path>
            </a:pathLst>
          </a:custGeom>
          <a:solidFill>
            <a:srgbClr val="F6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B2D7C7B-2DEE-4CEC-BDFC-B309833B00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Titre</a:t>
            </a:r>
            <a:r>
              <a:rPr lang="en-US" dirty="0"/>
              <a:t> de la slide</a:t>
            </a:r>
            <a:endParaRPr lang="fr-FR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B2F980-B822-434D-90E2-70C5F32E90A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CBBB56BE-8417-4C24-B2FA-C33F3C7470CC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86ECD2-18C2-4908-BC35-023B8D25434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87FD6-B5AE-4F29-A500-CCC67C35588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1" name="Block Arc 20">
            <a:extLst>
              <a:ext uri="{FF2B5EF4-FFF2-40B4-BE49-F238E27FC236}">
                <a16:creationId xmlns:a16="http://schemas.microsoft.com/office/drawing/2014/main" id="{AB8B66FD-B57A-490F-8E59-5869AA1FE612}"/>
              </a:ext>
            </a:extLst>
          </p:cNvPr>
          <p:cNvSpPr/>
          <p:nvPr userDrawn="1"/>
        </p:nvSpPr>
        <p:spPr>
          <a:xfrm rot="5400000">
            <a:off x="-206996" y="264862"/>
            <a:ext cx="413992" cy="413992"/>
          </a:xfrm>
          <a:prstGeom prst="blockArc">
            <a:avLst>
              <a:gd name="adj1" fmla="val 10800000"/>
              <a:gd name="adj2" fmla="val 35228"/>
              <a:gd name="adj3" fmla="val 2968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C68297B4-05CF-4C72-80A6-0191499742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924" y="724726"/>
            <a:ext cx="9074141" cy="369332"/>
          </a:xfrm>
        </p:spPr>
        <p:txBody>
          <a:bodyPr wrap="square" lIns="0" rIns="0">
            <a:spAutoFit/>
          </a:bodyPr>
          <a:lstStyle>
            <a:lvl1pPr marL="0" indent="0" algn="l">
              <a:buNone/>
              <a:defRPr sz="2000" u="none" cap="none" baseline="0">
                <a:solidFill>
                  <a:schemeClr val="bg2"/>
                </a:solidFill>
              </a:defRPr>
            </a:lvl1pPr>
            <a:lvl2pPr marL="263525" indent="0" algn="r">
              <a:buNone/>
              <a:defRPr/>
            </a:lvl2pPr>
            <a:lvl3pPr marL="574675" indent="0" algn="r">
              <a:buNone/>
              <a:defRPr/>
            </a:lvl3pPr>
            <a:lvl4pPr marL="939800" indent="0" algn="r">
              <a:buNone/>
              <a:defRPr/>
            </a:lvl4pPr>
            <a:lvl5pPr marL="1295400" indent="0" algn="r">
              <a:buNone/>
              <a:defRPr/>
            </a:lvl5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endParaRPr lang="fr-FR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24FF3901-064B-4C64-9E0B-215FB91A9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70" y="1203727"/>
            <a:ext cx="5148570" cy="494774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9" name="Arc plein 540">
            <a:extLst>
              <a:ext uri="{FF2B5EF4-FFF2-40B4-BE49-F238E27FC236}">
                <a16:creationId xmlns:a16="http://schemas.microsoft.com/office/drawing/2014/main" id="{7B3C46B8-E96E-4FA9-AB6E-FC12E8C6BFBF}"/>
              </a:ext>
            </a:extLst>
          </p:cNvPr>
          <p:cNvSpPr/>
          <p:nvPr userDrawn="1"/>
        </p:nvSpPr>
        <p:spPr>
          <a:xfrm>
            <a:off x="8713195" y="1083684"/>
            <a:ext cx="862580" cy="19517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0" name="Arc plein 540">
            <a:extLst>
              <a:ext uri="{FF2B5EF4-FFF2-40B4-BE49-F238E27FC236}">
                <a16:creationId xmlns:a16="http://schemas.microsoft.com/office/drawing/2014/main" id="{72820E06-0F62-493A-B2F1-286DD1A7C872}"/>
              </a:ext>
            </a:extLst>
          </p:cNvPr>
          <p:cNvSpPr/>
          <p:nvPr userDrawn="1"/>
        </p:nvSpPr>
        <p:spPr>
          <a:xfrm>
            <a:off x="5515362" y="5397694"/>
            <a:ext cx="862580" cy="8624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EE593BEF-EB02-4BC7-88AA-BAB82A6AA2B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601072" y="1178918"/>
            <a:ext cx="3888993" cy="49955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12966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 et visuel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B2D7C7B-2DEE-4CEC-BDFC-B309833B00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Titre</a:t>
            </a:r>
            <a:r>
              <a:rPr lang="en-US" dirty="0"/>
              <a:t> de la slide</a:t>
            </a:r>
            <a:endParaRPr lang="fr-FR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6E7EE7F-10B2-4558-A075-F807462B28D2}"/>
              </a:ext>
            </a:extLst>
          </p:cNvPr>
          <p:cNvSpPr/>
          <p:nvPr userDrawn="1"/>
        </p:nvSpPr>
        <p:spPr>
          <a:xfrm rot="14994353">
            <a:off x="7511644" y="-60275"/>
            <a:ext cx="2630985" cy="1939335"/>
          </a:xfrm>
          <a:custGeom>
            <a:avLst/>
            <a:gdLst>
              <a:gd name="connsiteX0" fmla="*/ 2316383 w 2630985"/>
              <a:gd name="connsiteY0" fmla="*/ 880682 h 1939335"/>
              <a:gd name="connsiteX1" fmla="*/ 2197642 w 2630985"/>
              <a:gd name="connsiteY1" fmla="*/ 885218 h 1939335"/>
              <a:gd name="connsiteX2" fmla="*/ 1406262 w 2630985"/>
              <a:gd name="connsiteY2" fmla="*/ 1173346 h 1939335"/>
              <a:gd name="connsiteX3" fmla="*/ 871518 w 2630985"/>
              <a:gd name="connsiteY3" fmla="*/ 1823998 h 1939335"/>
              <a:gd name="connsiteX4" fmla="*/ 825858 w 2630985"/>
              <a:gd name="connsiteY4" fmla="*/ 1939335 h 1939335"/>
              <a:gd name="connsiteX5" fmla="*/ 0 w 2630985"/>
              <a:gd name="connsiteY5" fmla="*/ 1637211 h 1939335"/>
              <a:gd name="connsiteX6" fmla="*/ 68377 w 2630985"/>
              <a:gd name="connsiteY6" fmla="*/ 1464491 h 1939335"/>
              <a:gd name="connsiteX7" fmla="*/ 897875 w 2630985"/>
              <a:gd name="connsiteY7" fmla="*/ 455195 h 1939335"/>
              <a:gd name="connsiteX8" fmla="*/ 2555233 w 2630985"/>
              <a:gd name="connsiteY8" fmla="*/ 10435 h 1939335"/>
              <a:gd name="connsiteX9" fmla="*/ 2630985 w 2630985"/>
              <a:gd name="connsiteY9" fmla="*/ 20717 h 193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0985" h="1939335">
                <a:moveTo>
                  <a:pt x="2316383" y="880682"/>
                </a:moveTo>
                <a:lnTo>
                  <a:pt x="2197642" y="885218"/>
                </a:lnTo>
                <a:cubicBezTo>
                  <a:pt x="1920599" y="907869"/>
                  <a:pt x="1646892" y="1003000"/>
                  <a:pt x="1406262" y="1173346"/>
                </a:cubicBezTo>
                <a:cubicBezTo>
                  <a:pt x="1165631" y="1343691"/>
                  <a:pt x="984948" y="1570228"/>
                  <a:pt x="871518" y="1823998"/>
                </a:cubicBezTo>
                <a:lnTo>
                  <a:pt x="825858" y="1939335"/>
                </a:lnTo>
                <a:lnTo>
                  <a:pt x="0" y="1637211"/>
                </a:lnTo>
                <a:lnTo>
                  <a:pt x="68377" y="1464491"/>
                </a:lnTo>
                <a:cubicBezTo>
                  <a:pt x="244331" y="1070841"/>
                  <a:pt x="524607" y="719436"/>
                  <a:pt x="897875" y="455195"/>
                </a:cubicBezTo>
                <a:cubicBezTo>
                  <a:pt x="1395565" y="102874"/>
                  <a:pt x="1984470" y="-42029"/>
                  <a:pt x="2555233" y="10435"/>
                </a:cubicBezTo>
                <a:lnTo>
                  <a:pt x="2630985" y="20717"/>
                </a:lnTo>
                <a:close/>
              </a:path>
            </a:pathLst>
          </a:custGeom>
          <a:solidFill>
            <a:srgbClr val="F6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BEFBFF-3A08-45BB-9BBE-2748A2C16B3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AB5D74CE-D0F7-4006-B707-61E278935E67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B527C-7285-47E2-AD49-2F5D518979A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96686-AA64-4EE1-9B14-AA6CAF7CAA3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1" name="Block Arc 20">
            <a:extLst>
              <a:ext uri="{FF2B5EF4-FFF2-40B4-BE49-F238E27FC236}">
                <a16:creationId xmlns:a16="http://schemas.microsoft.com/office/drawing/2014/main" id="{4BBC849B-8CFF-4758-87DF-C84EA6E6D52F}"/>
              </a:ext>
            </a:extLst>
          </p:cNvPr>
          <p:cNvSpPr/>
          <p:nvPr userDrawn="1"/>
        </p:nvSpPr>
        <p:spPr>
          <a:xfrm rot="5400000">
            <a:off x="-206996" y="264862"/>
            <a:ext cx="413992" cy="413992"/>
          </a:xfrm>
          <a:prstGeom prst="blockArc">
            <a:avLst>
              <a:gd name="adj1" fmla="val 10800000"/>
              <a:gd name="adj2" fmla="val 35228"/>
              <a:gd name="adj3" fmla="val 2968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9AED4E04-7C99-4A5A-B555-36D35D7E4D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924" y="724726"/>
            <a:ext cx="9074141" cy="369332"/>
          </a:xfrm>
        </p:spPr>
        <p:txBody>
          <a:bodyPr wrap="square" lIns="0" rIns="0">
            <a:spAutoFit/>
          </a:bodyPr>
          <a:lstStyle>
            <a:lvl1pPr marL="0" indent="0" algn="l">
              <a:buNone/>
              <a:defRPr sz="2000" u="none" cap="none" baseline="0">
                <a:solidFill>
                  <a:schemeClr val="bg2"/>
                </a:solidFill>
              </a:defRPr>
            </a:lvl1pPr>
            <a:lvl2pPr marL="263525" indent="0" algn="r">
              <a:buNone/>
              <a:defRPr/>
            </a:lvl2pPr>
            <a:lvl3pPr marL="574675" indent="0" algn="r">
              <a:buNone/>
              <a:defRPr/>
            </a:lvl3pPr>
            <a:lvl4pPr marL="939800" indent="0" algn="r">
              <a:buNone/>
              <a:defRPr/>
            </a:lvl4pPr>
            <a:lvl5pPr marL="1295400" indent="0" algn="r">
              <a:buNone/>
              <a:defRPr/>
            </a:lvl5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endParaRPr lang="fr-FR" dirty="0"/>
          </a:p>
        </p:txBody>
      </p:sp>
      <p:sp>
        <p:nvSpPr>
          <p:cNvPr id="23" name="Arc plein 540">
            <a:extLst>
              <a:ext uri="{FF2B5EF4-FFF2-40B4-BE49-F238E27FC236}">
                <a16:creationId xmlns:a16="http://schemas.microsoft.com/office/drawing/2014/main" id="{01127EB8-C4D4-45CD-8633-1EF50C8BA7B7}"/>
              </a:ext>
            </a:extLst>
          </p:cNvPr>
          <p:cNvSpPr/>
          <p:nvPr userDrawn="1"/>
        </p:nvSpPr>
        <p:spPr>
          <a:xfrm>
            <a:off x="3522125" y="4283640"/>
            <a:ext cx="862580" cy="19517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4" name="Arc plein 540">
            <a:extLst>
              <a:ext uri="{FF2B5EF4-FFF2-40B4-BE49-F238E27FC236}">
                <a16:creationId xmlns:a16="http://schemas.microsoft.com/office/drawing/2014/main" id="{E9D70CE7-1746-4024-AEAB-78E1E15F024F}"/>
              </a:ext>
            </a:extLst>
          </p:cNvPr>
          <p:cNvSpPr/>
          <p:nvPr userDrawn="1"/>
        </p:nvSpPr>
        <p:spPr>
          <a:xfrm>
            <a:off x="350932" y="1340502"/>
            <a:ext cx="862580" cy="8624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4CB53684-87F4-488F-826F-2DE3A3F6892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19512" y="1421362"/>
            <a:ext cx="3888993" cy="47530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37BD1297-FC23-4EE1-82E1-5DA412426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013" y="1203727"/>
            <a:ext cx="5148570" cy="4962124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6492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05B2EA8-75BF-4F52-A43C-003AE5885BC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"/>
            <a:ext cx="4952989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27684E2-9B5A-412B-AAC9-2E5F29AD34A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953011" y="1"/>
            <a:ext cx="4952989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8F14FD8-7C10-4FE3-9A8D-8EA0F5A9C33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3428999"/>
            <a:ext cx="4952989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38B11D3-4D48-4D50-8757-12179E54152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953011" y="3428999"/>
            <a:ext cx="4952989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8E10A5-6170-4FCD-A6E8-D288D6AF51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58828" y="1934826"/>
            <a:ext cx="2988345" cy="2988345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92075" indent="0">
              <a:buNone/>
              <a:defRPr/>
            </a:lvl2pPr>
            <a:lvl3pPr marL="222250" indent="0">
              <a:buNone/>
              <a:defRPr/>
            </a:lvl3pPr>
            <a:lvl4pPr marL="531812" indent="0">
              <a:buNone/>
              <a:defRPr/>
            </a:lvl4pPr>
            <a:lvl5pPr marL="755650" indent="0">
              <a:buNone/>
              <a:defRPr/>
            </a:lvl5pPr>
          </a:lstStyle>
          <a:p>
            <a:pPr lvl="0"/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ici</a:t>
            </a:r>
            <a:endParaRPr lang="fr-FR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B70FE998-EBCC-4D5D-A1EB-03CA596FCB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8830" y="6873810"/>
            <a:ext cx="117587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1448E006-0AD0-4E55-BBC7-FAB97F123B4E}" type="datetime4">
              <a:rPr lang="fr-FR" smtClean="0"/>
              <a:t>7 février 2024</a:t>
            </a:fld>
            <a:endParaRPr lang="fr-FR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2BC887D-20A6-4F21-94EB-20E4B4792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6082" y="6873809"/>
            <a:ext cx="5937704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/>
              <a:t>Nom de la présentation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21302CB1-1110-4EA5-928F-DFA30DD1F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785" y="6873813"/>
            <a:ext cx="376289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24B68904-FF1F-459C-A422-37BDC299ABD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7885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1674680-8BC4-4FBB-AD9E-5F4706692C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5925" y="313990"/>
            <a:ext cx="2988345" cy="2988345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92075" indent="0">
              <a:buNone/>
              <a:defRPr/>
            </a:lvl2pPr>
            <a:lvl3pPr marL="222250" indent="0">
              <a:buNone/>
              <a:defRPr/>
            </a:lvl3pPr>
            <a:lvl4pPr marL="531812" indent="0">
              <a:buNone/>
              <a:defRPr/>
            </a:lvl4pPr>
            <a:lvl5pPr marL="755650" indent="0">
              <a:buNone/>
              <a:defRPr/>
            </a:lvl5pPr>
          </a:lstStyle>
          <a:p>
            <a:pPr lvl="0"/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ici</a:t>
            </a:r>
            <a:endParaRPr lang="fr-FR" dirty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1C8E4418-FB4B-4633-83C1-D20289A2B9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8830" y="6873810"/>
            <a:ext cx="117587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8E5B1F3A-8646-4857-A36F-4E739D4308B6}" type="datetime4">
              <a:rPr lang="fr-FR" smtClean="0"/>
              <a:t>7 février 2024</a:t>
            </a:fld>
            <a:endParaRPr lang="fr-FR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8820A314-3E1F-4F16-BD99-8E5E41FA5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6082" y="6873809"/>
            <a:ext cx="5937704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/>
              <a:t>Nom de la présentation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DEA17CA-B091-432E-9408-CD9015F16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785" y="6873813"/>
            <a:ext cx="376289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24B68904-FF1F-459C-A422-37BDC299ABD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2801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B3C0F7-3AE5-46B8-A576-D41E981E5E4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BFC96A3-DBA9-40D9-A9EE-3E0B688264A1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2F3AD4-3D26-4613-B0D0-1747FFB776A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7BB850-16A5-4227-9FFF-52115513E5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39103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oloré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AAEEC99-62F3-485E-9719-93872E681B39}"/>
              </a:ext>
            </a:extLst>
          </p:cNvPr>
          <p:cNvSpPr/>
          <p:nvPr userDrawn="1"/>
        </p:nvSpPr>
        <p:spPr>
          <a:xfrm rot="12421627">
            <a:off x="2013068" y="307451"/>
            <a:ext cx="9130572" cy="6054424"/>
          </a:xfrm>
          <a:custGeom>
            <a:avLst/>
            <a:gdLst>
              <a:gd name="connsiteX0" fmla="*/ 9130572 w 9130572"/>
              <a:gd name="connsiteY0" fmla="*/ 4443900 h 6054424"/>
              <a:gd name="connsiteX1" fmla="*/ 5971699 w 9130572"/>
              <a:gd name="connsiteY1" fmla="*/ 6054424 h 6054424"/>
              <a:gd name="connsiteX2" fmla="*/ 1280506 w 9130572"/>
              <a:gd name="connsiteY2" fmla="*/ 3515233 h 6054424"/>
              <a:gd name="connsiteX3" fmla="*/ 1091160 w 9130572"/>
              <a:gd name="connsiteY3" fmla="*/ 3539794 h 6054424"/>
              <a:gd name="connsiteX4" fmla="*/ 0 w 9130572"/>
              <a:gd name="connsiteY4" fmla="*/ 1400777 h 6054424"/>
              <a:gd name="connsiteX5" fmla="*/ 2745966 w 9130572"/>
              <a:gd name="connsiteY5" fmla="*/ 0 h 6054424"/>
              <a:gd name="connsiteX6" fmla="*/ 2965662 w 9130572"/>
              <a:gd name="connsiteY6" fmla="*/ 27247 h 6054424"/>
              <a:gd name="connsiteX7" fmla="*/ 9130572 w 9130572"/>
              <a:gd name="connsiteY7" fmla="*/ 4443900 h 6054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30572" h="6054424">
                <a:moveTo>
                  <a:pt x="9130572" y="4443900"/>
                </a:moveTo>
                <a:lnTo>
                  <a:pt x="5971699" y="6054424"/>
                </a:lnTo>
                <a:cubicBezTo>
                  <a:pt x="5077026" y="4299621"/>
                  <a:pt x="3197933" y="3307912"/>
                  <a:pt x="1280506" y="3515233"/>
                </a:cubicBezTo>
                <a:lnTo>
                  <a:pt x="1091160" y="3539794"/>
                </a:lnTo>
                <a:lnTo>
                  <a:pt x="0" y="1400777"/>
                </a:lnTo>
                <a:lnTo>
                  <a:pt x="2745966" y="0"/>
                </a:lnTo>
                <a:lnTo>
                  <a:pt x="2965662" y="27247"/>
                </a:lnTo>
                <a:cubicBezTo>
                  <a:pt x="5554895" y="403123"/>
                  <a:pt x="7885846" y="2002506"/>
                  <a:pt x="9130572" y="44439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A6D7694-F716-44DC-8EA9-85460E71258F}"/>
              </a:ext>
            </a:extLst>
          </p:cNvPr>
          <p:cNvSpPr/>
          <p:nvPr userDrawn="1"/>
        </p:nvSpPr>
        <p:spPr>
          <a:xfrm rot="18862115">
            <a:off x="-562113" y="4858096"/>
            <a:ext cx="2748516" cy="1743836"/>
          </a:xfrm>
          <a:custGeom>
            <a:avLst/>
            <a:gdLst>
              <a:gd name="connsiteX0" fmla="*/ 2259931 w 2748516"/>
              <a:gd name="connsiteY0" fmla="*/ 613480 h 1743836"/>
              <a:gd name="connsiteX1" fmla="*/ 2748516 w 2748516"/>
              <a:gd name="connsiteY1" fmla="*/ 1269312 h 1743836"/>
              <a:gd name="connsiteX2" fmla="*/ 1817788 w 2748516"/>
              <a:gd name="connsiteY2" fmla="*/ 1743836 h 1743836"/>
              <a:gd name="connsiteX3" fmla="*/ 260194 w 2748516"/>
              <a:gd name="connsiteY3" fmla="*/ 1026132 h 1743836"/>
              <a:gd name="connsiteX4" fmla="*/ 35799 w 2748516"/>
              <a:gd name="connsiteY4" fmla="*/ 1100684 h 1743836"/>
              <a:gd name="connsiteX5" fmla="*/ 25494 w 2748516"/>
              <a:gd name="connsiteY5" fmla="*/ 1106182 h 1743836"/>
              <a:gd name="connsiteX6" fmla="*/ 0 w 2748516"/>
              <a:gd name="connsiteY6" fmla="*/ 1080120 h 1743836"/>
              <a:gd name="connsiteX7" fmla="*/ 1104194 w 2748516"/>
              <a:gd name="connsiteY7" fmla="*/ 0 h 1743836"/>
              <a:gd name="connsiteX8" fmla="*/ 1226188 w 2748516"/>
              <a:gd name="connsiteY8" fmla="*/ 29478 h 1743836"/>
              <a:gd name="connsiteX9" fmla="*/ 2259931 w 2748516"/>
              <a:gd name="connsiteY9" fmla="*/ 613480 h 174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48516" h="1743836">
                <a:moveTo>
                  <a:pt x="2259931" y="613480"/>
                </a:moveTo>
                <a:cubicBezTo>
                  <a:pt x="2454669" y="798923"/>
                  <a:pt x="2620952" y="1019110"/>
                  <a:pt x="2748516" y="1269312"/>
                </a:cubicBezTo>
                <a:lnTo>
                  <a:pt x="1817788" y="1743836"/>
                </a:lnTo>
                <a:cubicBezTo>
                  <a:pt x="1526912" y="1173315"/>
                  <a:pt x="882873" y="876557"/>
                  <a:pt x="260194" y="1026132"/>
                </a:cubicBezTo>
                <a:cubicBezTo>
                  <a:pt x="182359" y="1044829"/>
                  <a:pt x="107394" y="1069890"/>
                  <a:pt x="35799" y="1100684"/>
                </a:cubicBezTo>
                <a:lnTo>
                  <a:pt x="25494" y="1106182"/>
                </a:lnTo>
                <a:lnTo>
                  <a:pt x="0" y="1080120"/>
                </a:lnTo>
                <a:lnTo>
                  <a:pt x="1104194" y="0"/>
                </a:lnTo>
                <a:lnTo>
                  <a:pt x="1226188" y="29478"/>
                </a:lnTo>
                <a:cubicBezTo>
                  <a:pt x="1611694" y="135327"/>
                  <a:pt x="1967824" y="335316"/>
                  <a:pt x="2259931" y="61348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886C67A-35C8-4C72-8A5C-FE2C72B96C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4469" y="1906513"/>
            <a:ext cx="2916895" cy="122453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 marL="444500" indent="-22225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Texte</a:t>
            </a:r>
            <a:r>
              <a:rPr lang="en-US" dirty="0"/>
              <a:t> court</a:t>
            </a:r>
          </a:p>
          <a:p>
            <a:pPr lvl="1"/>
            <a:r>
              <a:rPr lang="en-US" dirty="0"/>
              <a:t>Level 2</a:t>
            </a:r>
            <a:endParaRPr lang="en-GB" dirty="0"/>
          </a:p>
          <a:p>
            <a:pPr lvl="2"/>
            <a:r>
              <a:rPr lang="en-GB" dirty="0"/>
              <a:t>Level 3</a:t>
            </a:r>
            <a:endParaRPr lang="en-US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C10BDE9-F608-4304-B3E3-F3C0C958F7CC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554"/>
          <a:stretch/>
        </p:blipFill>
        <p:spPr>
          <a:xfrm>
            <a:off x="415925" y="6484808"/>
            <a:ext cx="271390" cy="2671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BB26EF50-93B5-400E-B438-C836A23F9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Titre</a:t>
            </a:r>
            <a:r>
              <a:rPr lang="en-US" dirty="0"/>
              <a:t> de la slide</a:t>
            </a:r>
            <a:endParaRPr lang="fr-FR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FE051F-D4FC-4069-88FF-CDBE9EE1C9B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465C6609-B109-4501-93F6-57C1ADF3B663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662FA4-E177-494D-9F74-F8EEAB4DDA4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08ED6E-2D97-4FDD-B215-2ACB47132FF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49BBF91A-C2FB-470C-8217-F0EAA24AA5FD}"/>
              </a:ext>
            </a:extLst>
          </p:cNvPr>
          <p:cNvSpPr/>
          <p:nvPr userDrawn="1"/>
        </p:nvSpPr>
        <p:spPr>
          <a:xfrm rot="5400000">
            <a:off x="-206996" y="264862"/>
            <a:ext cx="413992" cy="413992"/>
          </a:xfrm>
          <a:prstGeom prst="blockArc">
            <a:avLst>
              <a:gd name="adj1" fmla="val 10800000"/>
              <a:gd name="adj2" fmla="val 35228"/>
              <a:gd name="adj3" fmla="val 296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4574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ckup ordinateur + tex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AAEEC99-62F3-485E-9719-93872E681B39}"/>
              </a:ext>
            </a:extLst>
          </p:cNvPr>
          <p:cNvSpPr/>
          <p:nvPr userDrawn="1"/>
        </p:nvSpPr>
        <p:spPr>
          <a:xfrm rot="12421627">
            <a:off x="2013068" y="307451"/>
            <a:ext cx="9130572" cy="6054424"/>
          </a:xfrm>
          <a:custGeom>
            <a:avLst/>
            <a:gdLst>
              <a:gd name="connsiteX0" fmla="*/ 9130572 w 9130572"/>
              <a:gd name="connsiteY0" fmla="*/ 4443900 h 6054424"/>
              <a:gd name="connsiteX1" fmla="*/ 5971699 w 9130572"/>
              <a:gd name="connsiteY1" fmla="*/ 6054424 h 6054424"/>
              <a:gd name="connsiteX2" fmla="*/ 1280506 w 9130572"/>
              <a:gd name="connsiteY2" fmla="*/ 3515233 h 6054424"/>
              <a:gd name="connsiteX3" fmla="*/ 1091160 w 9130572"/>
              <a:gd name="connsiteY3" fmla="*/ 3539794 h 6054424"/>
              <a:gd name="connsiteX4" fmla="*/ 0 w 9130572"/>
              <a:gd name="connsiteY4" fmla="*/ 1400777 h 6054424"/>
              <a:gd name="connsiteX5" fmla="*/ 2745966 w 9130572"/>
              <a:gd name="connsiteY5" fmla="*/ 0 h 6054424"/>
              <a:gd name="connsiteX6" fmla="*/ 2965662 w 9130572"/>
              <a:gd name="connsiteY6" fmla="*/ 27247 h 6054424"/>
              <a:gd name="connsiteX7" fmla="*/ 9130572 w 9130572"/>
              <a:gd name="connsiteY7" fmla="*/ 4443900 h 6054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30572" h="6054424">
                <a:moveTo>
                  <a:pt x="9130572" y="4443900"/>
                </a:moveTo>
                <a:lnTo>
                  <a:pt x="5971699" y="6054424"/>
                </a:lnTo>
                <a:cubicBezTo>
                  <a:pt x="5077026" y="4299621"/>
                  <a:pt x="3197933" y="3307912"/>
                  <a:pt x="1280506" y="3515233"/>
                </a:cubicBezTo>
                <a:lnTo>
                  <a:pt x="1091160" y="3539794"/>
                </a:lnTo>
                <a:lnTo>
                  <a:pt x="0" y="1400777"/>
                </a:lnTo>
                <a:lnTo>
                  <a:pt x="2745966" y="0"/>
                </a:lnTo>
                <a:lnTo>
                  <a:pt x="2965662" y="27247"/>
                </a:lnTo>
                <a:cubicBezTo>
                  <a:pt x="5554895" y="403123"/>
                  <a:pt x="7885846" y="2002506"/>
                  <a:pt x="9130572" y="4443900"/>
                </a:cubicBezTo>
                <a:close/>
              </a:path>
            </a:pathLst>
          </a:custGeom>
          <a:solidFill>
            <a:schemeClr val="accent4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A6D7694-F716-44DC-8EA9-85460E71258F}"/>
              </a:ext>
            </a:extLst>
          </p:cNvPr>
          <p:cNvSpPr/>
          <p:nvPr userDrawn="1"/>
        </p:nvSpPr>
        <p:spPr>
          <a:xfrm rot="18862115">
            <a:off x="-562113" y="4858096"/>
            <a:ext cx="2748516" cy="1743836"/>
          </a:xfrm>
          <a:custGeom>
            <a:avLst/>
            <a:gdLst>
              <a:gd name="connsiteX0" fmla="*/ 2259931 w 2748516"/>
              <a:gd name="connsiteY0" fmla="*/ 613480 h 1743836"/>
              <a:gd name="connsiteX1" fmla="*/ 2748516 w 2748516"/>
              <a:gd name="connsiteY1" fmla="*/ 1269312 h 1743836"/>
              <a:gd name="connsiteX2" fmla="*/ 1817788 w 2748516"/>
              <a:gd name="connsiteY2" fmla="*/ 1743836 h 1743836"/>
              <a:gd name="connsiteX3" fmla="*/ 260194 w 2748516"/>
              <a:gd name="connsiteY3" fmla="*/ 1026132 h 1743836"/>
              <a:gd name="connsiteX4" fmla="*/ 35799 w 2748516"/>
              <a:gd name="connsiteY4" fmla="*/ 1100684 h 1743836"/>
              <a:gd name="connsiteX5" fmla="*/ 25494 w 2748516"/>
              <a:gd name="connsiteY5" fmla="*/ 1106182 h 1743836"/>
              <a:gd name="connsiteX6" fmla="*/ 0 w 2748516"/>
              <a:gd name="connsiteY6" fmla="*/ 1080120 h 1743836"/>
              <a:gd name="connsiteX7" fmla="*/ 1104194 w 2748516"/>
              <a:gd name="connsiteY7" fmla="*/ 0 h 1743836"/>
              <a:gd name="connsiteX8" fmla="*/ 1226188 w 2748516"/>
              <a:gd name="connsiteY8" fmla="*/ 29478 h 1743836"/>
              <a:gd name="connsiteX9" fmla="*/ 2259931 w 2748516"/>
              <a:gd name="connsiteY9" fmla="*/ 613480 h 174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48516" h="1743836">
                <a:moveTo>
                  <a:pt x="2259931" y="613480"/>
                </a:moveTo>
                <a:cubicBezTo>
                  <a:pt x="2454669" y="798923"/>
                  <a:pt x="2620952" y="1019110"/>
                  <a:pt x="2748516" y="1269312"/>
                </a:cubicBezTo>
                <a:lnTo>
                  <a:pt x="1817788" y="1743836"/>
                </a:lnTo>
                <a:cubicBezTo>
                  <a:pt x="1526912" y="1173315"/>
                  <a:pt x="882873" y="876557"/>
                  <a:pt x="260194" y="1026132"/>
                </a:cubicBezTo>
                <a:cubicBezTo>
                  <a:pt x="182359" y="1044829"/>
                  <a:pt x="107394" y="1069890"/>
                  <a:pt x="35799" y="1100684"/>
                </a:cubicBezTo>
                <a:lnTo>
                  <a:pt x="25494" y="1106182"/>
                </a:lnTo>
                <a:lnTo>
                  <a:pt x="0" y="1080120"/>
                </a:lnTo>
                <a:lnTo>
                  <a:pt x="1104194" y="0"/>
                </a:lnTo>
                <a:lnTo>
                  <a:pt x="1226188" y="29478"/>
                </a:lnTo>
                <a:cubicBezTo>
                  <a:pt x="1611694" y="135327"/>
                  <a:pt x="1967824" y="335316"/>
                  <a:pt x="2259931" y="61348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886C67A-35C8-4C72-8A5C-FE2C72B96C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4469" y="1906513"/>
            <a:ext cx="2916895" cy="122453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 marL="444500" indent="-22225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Texte</a:t>
            </a:r>
            <a:r>
              <a:rPr lang="en-US" dirty="0"/>
              <a:t> court</a:t>
            </a:r>
          </a:p>
          <a:p>
            <a:pPr lvl="1"/>
            <a:r>
              <a:rPr lang="en-US" dirty="0"/>
              <a:t>Level 2</a:t>
            </a:r>
            <a:endParaRPr lang="en-GB" dirty="0"/>
          </a:p>
          <a:p>
            <a:pPr lvl="2"/>
            <a:r>
              <a:rPr lang="en-GB" dirty="0"/>
              <a:t>Level 3</a:t>
            </a:r>
            <a:endParaRPr lang="en-US" dirty="0"/>
          </a:p>
        </p:txBody>
      </p:sp>
      <p:pic>
        <p:nvPicPr>
          <p:cNvPr id="10" name="Image 2" descr="Une image contenant équipement électronique, capture d’écran&#10;&#10;Description générée automatiquement">
            <a:extLst>
              <a:ext uri="{FF2B5EF4-FFF2-40B4-BE49-F238E27FC236}">
                <a16:creationId xmlns:a16="http://schemas.microsoft.com/office/drawing/2014/main" id="{16E0D0DA-D9FF-49F7-802D-D9119FF3B8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704" y="1649269"/>
            <a:ext cx="8059960" cy="4720199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EF5E7EC-7160-4682-8EDF-941149C7309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32792" y="2056498"/>
            <a:ext cx="5771784" cy="36047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 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4A15CF7E-04AE-4629-B6E6-0BF46E3B1155}"/>
              </a:ext>
            </a:extLst>
          </p:cNvPr>
          <p:cNvPicPr>
            <a:picLocks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554"/>
          <a:stretch/>
        </p:blipFill>
        <p:spPr>
          <a:xfrm>
            <a:off x="415925" y="6484808"/>
            <a:ext cx="271390" cy="26711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7F8F662C-6277-4596-9981-CC8490A0D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Titre</a:t>
            </a:r>
            <a:r>
              <a:rPr lang="en-US" dirty="0"/>
              <a:t> de la slide</a:t>
            </a:r>
            <a:endParaRPr lang="fr-FR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2FEDE1-500C-4344-849F-6628FAAA967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21B6200B-AF0F-45B5-88DB-12A2957963AD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F37FBF-1C89-4EB9-87C5-4143AD0BC8C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C738F-FB30-430A-BDCE-23FB55B3EDB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6561F358-C405-4A19-B791-E636A87E918E}"/>
              </a:ext>
            </a:extLst>
          </p:cNvPr>
          <p:cNvSpPr/>
          <p:nvPr userDrawn="1"/>
        </p:nvSpPr>
        <p:spPr>
          <a:xfrm rot="5400000">
            <a:off x="-206996" y="264862"/>
            <a:ext cx="413992" cy="413992"/>
          </a:xfrm>
          <a:prstGeom prst="blockArc">
            <a:avLst>
              <a:gd name="adj1" fmla="val 10800000"/>
              <a:gd name="adj2" fmla="val 35228"/>
              <a:gd name="adj3" fmla="val 296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1307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ckup ordinate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AAEEC99-62F3-485E-9719-93872E681B39}"/>
              </a:ext>
            </a:extLst>
          </p:cNvPr>
          <p:cNvSpPr/>
          <p:nvPr userDrawn="1"/>
        </p:nvSpPr>
        <p:spPr>
          <a:xfrm rot="12421627">
            <a:off x="2013068" y="307451"/>
            <a:ext cx="9130572" cy="6054424"/>
          </a:xfrm>
          <a:custGeom>
            <a:avLst/>
            <a:gdLst>
              <a:gd name="connsiteX0" fmla="*/ 9130572 w 9130572"/>
              <a:gd name="connsiteY0" fmla="*/ 4443900 h 6054424"/>
              <a:gd name="connsiteX1" fmla="*/ 5971699 w 9130572"/>
              <a:gd name="connsiteY1" fmla="*/ 6054424 h 6054424"/>
              <a:gd name="connsiteX2" fmla="*/ 1280506 w 9130572"/>
              <a:gd name="connsiteY2" fmla="*/ 3515233 h 6054424"/>
              <a:gd name="connsiteX3" fmla="*/ 1091160 w 9130572"/>
              <a:gd name="connsiteY3" fmla="*/ 3539794 h 6054424"/>
              <a:gd name="connsiteX4" fmla="*/ 0 w 9130572"/>
              <a:gd name="connsiteY4" fmla="*/ 1400777 h 6054424"/>
              <a:gd name="connsiteX5" fmla="*/ 2745966 w 9130572"/>
              <a:gd name="connsiteY5" fmla="*/ 0 h 6054424"/>
              <a:gd name="connsiteX6" fmla="*/ 2965662 w 9130572"/>
              <a:gd name="connsiteY6" fmla="*/ 27247 h 6054424"/>
              <a:gd name="connsiteX7" fmla="*/ 9130572 w 9130572"/>
              <a:gd name="connsiteY7" fmla="*/ 4443900 h 6054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30572" h="6054424">
                <a:moveTo>
                  <a:pt x="9130572" y="4443900"/>
                </a:moveTo>
                <a:lnTo>
                  <a:pt x="5971699" y="6054424"/>
                </a:lnTo>
                <a:cubicBezTo>
                  <a:pt x="5077026" y="4299621"/>
                  <a:pt x="3197933" y="3307912"/>
                  <a:pt x="1280506" y="3515233"/>
                </a:cubicBezTo>
                <a:lnTo>
                  <a:pt x="1091160" y="3539794"/>
                </a:lnTo>
                <a:lnTo>
                  <a:pt x="0" y="1400777"/>
                </a:lnTo>
                <a:lnTo>
                  <a:pt x="2745966" y="0"/>
                </a:lnTo>
                <a:lnTo>
                  <a:pt x="2965662" y="27247"/>
                </a:lnTo>
                <a:cubicBezTo>
                  <a:pt x="5554895" y="403123"/>
                  <a:pt x="7885846" y="2002506"/>
                  <a:pt x="9130572" y="44439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" name="Image 2" descr="Une image contenant équipement électronique, capture d’écran&#10;&#10;Description générée automatiquement">
            <a:extLst>
              <a:ext uri="{FF2B5EF4-FFF2-40B4-BE49-F238E27FC236}">
                <a16:creationId xmlns:a16="http://schemas.microsoft.com/office/drawing/2014/main" id="{16E0D0DA-D9FF-49F7-802D-D9119FF3B8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20" y="1649269"/>
            <a:ext cx="8059960" cy="4720199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EF5E7EC-7160-4682-8EDF-941149C7309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067108" y="2056498"/>
            <a:ext cx="5771784" cy="36047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 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3EA2FF8-B95B-4F49-BCA6-64204697E779}"/>
              </a:ext>
            </a:extLst>
          </p:cNvPr>
          <p:cNvPicPr>
            <a:picLocks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554"/>
          <a:stretch/>
        </p:blipFill>
        <p:spPr>
          <a:xfrm>
            <a:off x="415925" y="6484808"/>
            <a:ext cx="271390" cy="26711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33FDC7A5-2310-4C30-8FBB-D787B9D8AA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Titre</a:t>
            </a:r>
            <a:r>
              <a:rPr lang="en-US" dirty="0"/>
              <a:t> de la slide</a:t>
            </a:r>
            <a:endParaRPr lang="fr-FR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886278-B998-4FAC-AA3E-8AA4129EED1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8FB874E4-8AC6-4889-8CD2-942FBF075EE7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6B0CE-C24C-45CC-AA72-38CCA02AED0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924F0-C43A-4E60-B6AC-CC303D9C1F5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2F2F46E2-9E1D-4F54-8BDB-9CFA865C9082}"/>
              </a:ext>
            </a:extLst>
          </p:cNvPr>
          <p:cNvSpPr/>
          <p:nvPr userDrawn="1"/>
        </p:nvSpPr>
        <p:spPr>
          <a:xfrm rot="5400000">
            <a:off x="-206996" y="264862"/>
            <a:ext cx="413992" cy="413992"/>
          </a:xfrm>
          <a:prstGeom prst="blockArc">
            <a:avLst>
              <a:gd name="adj1" fmla="val 10800000"/>
              <a:gd name="adj2" fmla="val 35228"/>
              <a:gd name="adj3" fmla="val 296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1412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rc 22">
            <a:extLst>
              <a:ext uri="{FF2B5EF4-FFF2-40B4-BE49-F238E27FC236}">
                <a16:creationId xmlns:a16="http://schemas.microsoft.com/office/drawing/2014/main" id="{0853F7A4-3BE2-4BF9-A842-CB81D7F8809D}"/>
              </a:ext>
            </a:extLst>
          </p:cNvPr>
          <p:cNvSpPr>
            <a:spLocks noChangeAspect="1"/>
          </p:cNvSpPr>
          <p:nvPr userDrawn="1"/>
        </p:nvSpPr>
        <p:spPr>
          <a:xfrm>
            <a:off x="-1990027" y="4860000"/>
            <a:ext cx="3996000" cy="3996000"/>
          </a:xfrm>
          <a:prstGeom prst="arc">
            <a:avLst>
              <a:gd name="adj1" fmla="val 16177066"/>
              <a:gd name="adj2" fmla="val 18076"/>
            </a:avLst>
          </a:prstGeom>
          <a:ln w="6350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B6F5EB-6442-45E8-8864-57236F156137}"/>
              </a:ext>
            </a:extLst>
          </p:cNvPr>
          <p:cNvSpPr/>
          <p:nvPr userDrawn="1"/>
        </p:nvSpPr>
        <p:spPr>
          <a:xfrm>
            <a:off x="0" y="6247911"/>
            <a:ext cx="9906000" cy="6100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2949" y="2510287"/>
            <a:ext cx="8482014" cy="1837426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6300"/>
            </a:lvl1pPr>
          </a:lstStyle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2949" y="4617739"/>
            <a:ext cx="8482014" cy="286233"/>
          </a:xfrm>
        </p:spPr>
        <p:txBody>
          <a:bodyPr>
            <a:noAutofit/>
          </a:bodyPr>
          <a:lstStyle>
            <a:lvl1pPr marL="0" indent="0" algn="ctr">
              <a:buNone/>
              <a:defRPr sz="1600" b="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 de la présentation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5785F63-648E-4FAA-9A6D-5ADFCD308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350" y="6422149"/>
            <a:ext cx="2228850" cy="261610"/>
          </a:xfrm>
          <a:prstGeom prst="rect">
            <a:avLst/>
          </a:prstGeom>
        </p:spPr>
        <p:txBody>
          <a:bodyPr/>
          <a:lstStyle>
            <a:lvl1pPr>
              <a:defRPr b="0" i="1">
                <a:solidFill>
                  <a:schemeClr val="bg1"/>
                </a:solidFill>
              </a:defRPr>
            </a:lvl1pPr>
          </a:lstStyle>
          <a:p>
            <a:r>
              <a:rPr lang="fr-FR"/>
              <a:t>Nom de la présentation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BD0D69E-270A-462C-BA63-797CBD210F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796" y="1064406"/>
            <a:ext cx="3672408" cy="891776"/>
          </a:xfrm>
          <a:prstGeom prst="rect">
            <a:avLst/>
          </a:prstGeom>
        </p:spPr>
      </p:pic>
      <p:sp>
        <p:nvSpPr>
          <p:cNvPr id="22" name="Arc 21">
            <a:extLst>
              <a:ext uri="{FF2B5EF4-FFF2-40B4-BE49-F238E27FC236}">
                <a16:creationId xmlns:a16="http://schemas.microsoft.com/office/drawing/2014/main" id="{DCC039D4-4D63-47E1-BE2D-B0134500E5AB}"/>
              </a:ext>
            </a:extLst>
          </p:cNvPr>
          <p:cNvSpPr>
            <a:spLocks noChangeAspect="1"/>
          </p:cNvSpPr>
          <p:nvPr userDrawn="1"/>
        </p:nvSpPr>
        <p:spPr>
          <a:xfrm>
            <a:off x="8178000" y="-1721124"/>
            <a:ext cx="3456000" cy="3456000"/>
          </a:xfrm>
          <a:prstGeom prst="arc">
            <a:avLst>
              <a:gd name="adj1" fmla="val 5401727"/>
              <a:gd name="adj2" fmla="val 10822455"/>
            </a:avLst>
          </a:prstGeom>
          <a:ln w="6350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E014F658-77B3-4F47-9462-898ECEA552E0}"/>
              </a:ext>
            </a:extLst>
          </p:cNvPr>
          <p:cNvSpPr>
            <a:spLocks noChangeAspect="1"/>
          </p:cNvSpPr>
          <p:nvPr userDrawn="1"/>
        </p:nvSpPr>
        <p:spPr>
          <a:xfrm>
            <a:off x="8187140" y="4293288"/>
            <a:ext cx="3456000" cy="3456000"/>
          </a:xfrm>
          <a:prstGeom prst="arc">
            <a:avLst>
              <a:gd name="adj1" fmla="val 13527035"/>
              <a:gd name="adj2" fmla="val 16197947"/>
            </a:avLst>
          </a:prstGeom>
          <a:ln w="6350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F4C14C33-079B-4421-B493-35D015DA2F8F}"/>
              </a:ext>
            </a:extLst>
          </p:cNvPr>
          <p:cNvSpPr>
            <a:spLocks noChangeAspect="1"/>
          </p:cNvSpPr>
          <p:nvPr userDrawn="1"/>
        </p:nvSpPr>
        <p:spPr>
          <a:xfrm>
            <a:off x="-1046962" y="136523"/>
            <a:ext cx="3456000" cy="3456000"/>
          </a:xfrm>
          <a:prstGeom prst="arc">
            <a:avLst>
              <a:gd name="adj1" fmla="val 14457219"/>
              <a:gd name="adj2" fmla="val 18987350"/>
            </a:avLst>
          </a:prstGeom>
          <a:ln w="635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BF71CE1-7F29-4389-BEA9-8DCE2DD912EA}"/>
              </a:ext>
            </a:extLst>
          </p:cNvPr>
          <p:cNvSpPr>
            <a:spLocks noChangeAspect="1"/>
          </p:cNvSpPr>
          <p:nvPr userDrawn="1"/>
        </p:nvSpPr>
        <p:spPr>
          <a:xfrm>
            <a:off x="1998000" y="2119616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47D7C277-0268-47E7-B862-4A98A7DF75B8}"/>
              </a:ext>
            </a:extLst>
          </p:cNvPr>
          <p:cNvSpPr>
            <a:spLocks noChangeAspect="1"/>
          </p:cNvSpPr>
          <p:nvPr userDrawn="1"/>
        </p:nvSpPr>
        <p:spPr>
          <a:xfrm>
            <a:off x="598949" y="5266098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9D0CD88F-D6BC-4120-B8EF-BDCC4471CCFB}"/>
              </a:ext>
            </a:extLst>
          </p:cNvPr>
          <p:cNvSpPr>
            <a:spLocks noChangeAspect="1"/>
          </p:cNvSpPr>
          <p:nvPr userDrawn="1"/>
        </p:nvSpPr>
        <p:spPr>
          <a:xfrm>
            <a:off x="8913440" y="2761422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0FCA554D-8438-45F1-8424-F4F3D69ED309}"/>
              </a:ext>
            </a:extLst>
          </p:cNvPr>
          <p:cNvSpPr>
            <a:spLocks noChangeAspect="1"/>
          </p:cNvSpPr>
          <p:nvPr userDrawn="1"/>
        </p:nvSpPr>
        <p:spPr>
          <a:xfrm>
            <a:off x="7637839" y="5254857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275E1302-3902-4F94-B406-E0EA9DFB0BC3}"/>
              </a:ext>
            </a:extLst>
          </p:cNvPr>
          <p:cNvSpPr>
            <a:spLocks noChangeAspect="1"/>
          </p:cNvSpPr>
          <p:nvPr userDrawn="1"/>
        </p:nvSpPr>
        <p:spPr>
          <a:xfrm>
            <a:off x="8174747" y="1185093"/>
            <a:ext cx="180000" cy="18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9B9F24E8-F94B-4419-A99E-9AF6CD24E9E7}"/>
              </a:ext>
            </a:extLst>
          </p:cNvPr>
          <p:cNvSpPr>
            <a:spLocks noChangeAspect="1"/>
          </p:cNvSpPr>
          <p:nvPr userDrawn="1"/>
        </p:nvSpPr>
        <p:spPr>
          <a:xfrm>
            <a:off x="2542230" y="4396207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1FE69DCA-D193-42A8-A2E5-E99C105154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4079" y="6437538"/>
            <a:ext cx="3096890" cy="230832"/>
          </a:xfrm>
        </p:spPr>
        <p:txBody>
          <a:bodyPr lIns="0" rIns="0">
            <a:spAutoFit/>
          </a:bodyPr>
          <a:lstStyle>
            <a:lvl1pPr marL="98425" indent="0" algn="r">
              <a:buNone/>
              <a:defRPr sz="1000">
                <a:solidFill>
                  <a:schemeClr val="bg1"/>
                </a:solidFill>
              </a:defRPr>
            </a:lvl1pPr>
            <a:lvl2pPr marL="263525" indent="0" algn="r">
              <a:buNone/>
              <a:defRPr/>
            </a:lvl2pPr>
            <a:lvl3pPr marL="574675" indent="0" algn="r">
              <a:buNone/>
              <a:defRPr/>
            </a:lvl3pPr>
            <a:lvl4pPr marL="939800" indent="0" algn="r">
              <a:buNone/>
              <a:defRPr/>
            </a:lvl4pPr>
            <a:lvl5pPr marL="1295400" indent="0" algn="r">
              <a:buNone/>
              <a:defRPr/>
            </a:lvl5pPr>
          </a:lstStyle>
          <a:p>
            <a:pPr lvl="0"/>
            <a:r>
              <a:rPr lang="fr-FR"/>
              <a:t>Octobre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04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x4 (V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8DA1AD3-F847-49BB-9FFC-AEB911F9AA68}"/>
              </a:ext>
            </a:extLst>
          </p:cNvPr>
          <p:cNvSpPr/>
          <p:nvPr userDrawn="1"/>
        </p:nvSpPr>
        <p:spPr>
          <a:xfrm rot="6983667">
            <a:off x="1860117" y="4509872"/>
            <a:ext cx="3526412" cy="2742886"/>
          </a:xfrm>
          <a:custGeom>
            <a:avLst/>
            <a:gdLst>
              <a:gd name="connsiteX0" fmla="*/ 297755 w 3526412"/>
              <a:gd name="connsiteY0" fmla="*/ 933216 h 2742886"/>
              <a:gd name="connsiteX1" fmla="*/ 25360 w 3526412"/>
              <a:gd name="connsiteY1" fmla="*/ 142010 h 2742886"/>
              <a:gd name="connsiteX2" fmla="*/ 0 w 3526412"/>
              <a:gd name="connsiteY2" fmla="*/ 0 h 2742886"/>
              <a:gd name="connsiteX3" fmla="*/ 1494847 w 3526412"/>
              <a:gd name="connsiteY3" fmla="*/ 0 h 2742886"/>
              <a:gd name="connsiteX4" fmla="*/ 1499994 w 3526412"/>
              <a:gd name="connsiteY4" fmla="*/ 20015 h 2742886"/>
              <a:gd name="connsiteX5" fmla="*/ 2778124 w 3526412"/>
              <a:gd name="connsiteY5" fmla="*/ 1229032 h 2742886"/>
              <a:gd name="connsiteX6" fmla="*/ 2783423 w 3526412"/>
              <a:gd name="connsiteY6" fmla="*/ 1230133 h 2742886"/>
              <a:gd name="connsiteX7" fmla="*/ 3526412 w 3526412"/>
              <a:gd name="connsiteY7" fmla="*/ 2727238 h 2742886"/>
              <a:gd name="connsiteX8" fmla="*/ 3216526 w 3526412"/>
              <a:gd name="connsiteY8" fmla="*/ 2742886 h 2742886"/>
              <a:gd name="connsiteX9" fmla="*/ 297755 w 3526412"/>
              <a:gd name="connsiteY9" fmla="*/ 933216 h 274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6412" h="2742886">
                <a:moveTo>
                  <a:pt x="297755" y="933216"/>
                </a:moveTo>
                <a:cubicBezTo>
                  <a:pt x="174754" y="685700"/>
                  <a:pt x="82310" y="420319"/>
                  <a:pt x="25360" y="142010"/>
                </a:cubicBezTo>
                <a:lnTo>
                  <a:pt x="0" y="0"/>
                </a:lnTo>
                <a:lnTo>
                  <a:pt x="1494847" y="0"/>
                </a:lnTo>
                <a:lnTo>
                  <a:pt x="1499994" y="20015"/>
                </a:lnTo>
                <a:cubicBezTo>
                  <a:pt x="1684889" y="614473"/>
                  <a:pt x="2170078" y="1076624"/>
                  <a:pt x="2778124" y="1229032"/>
                </a:cubicBezTo>
                <a:lnTo>
                  <a:pt x="2783423" y="1230133"/>
                </a:lnTo>
                <a:lnTo>
                  <a:pt x="3526412" y="2727238"/>
                </a:lnTo>
                <a:lnTo>
                  <a:pt x="3216526" y="2742886"/>
                </a:lnTo>
                <a:cubicBezTo>
                  <a:pt x="1937564" y="2742886"/>
                  <a:pt x="830760" y="2005782"/>
                  <a:pt x="297755" y="933216"/>
                </a:cubicBezTo>
                <a:close/>
              </a:path>
            </a:pathLst>
          </a:custGeom>
          <a:solidFill>
            <a:srgbClr val="F6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46894DA-615E-4907-8A9D-C51C2790A05E}"/>
              </a:ext>
            </a:extLst>
          </p:cNvPr>
          <p:cNvSpPr/>
          <p:nvPr userDrawn="1"/>
        </p:nvSpPr>
        <p:spPr>
          <a:xfrm>
            <a:off x="6273549" y="1"/>
            <a:ext cx="3632451" cy="2742886"/>
          </a:xfrm>
          <a:custGeom>
            <a:avLst/>
            <a:gdLst>
              <a:gd name="connsiteX0" fmla="*/ 0 w 3632451"/>
              <a:gd name="connsiteY0" fmla="*/ 0 h 2742886"/>
              <a:gd name="connsiteX1" fmla="*/ 1494847 w 3632451"/>
              <a:gd name="connsiteY1" fmla="*/ 0 h 2742886"/>
              <a:gd name="connsiteX2" fmla="*/ 1499994 w 3632451"/>
              <a:gd name="connsiteY2" fmla="*/ 20015 h 2742886"/>
              <a:gd name="connsiteX3" fmla="*/ 3216526 w 3632451"/>
              <a:gd name="connsiteY3" fmla="*/ 1282879 h 2742886"/>
              <a:gd name="connsiteX4" fmla="*/ 3578752 w 3632451"/>
              <a:gd name="connsiteY4" fmla="*/ 1246364 h 2742886"/>
              <a:gd name="connsiteX5" fmla="*/ 3632451 w 3632451"/>
              <a:gd name="connsiteY5" fmla="*/ 1232556 h 2742886"/>
              <a:gd name="connsiteX6" fmla="*/ 3632451 w 3632451"/>
              <a:gd name="connsiteY6" fmla="*/ 2713420 h 2742886"/>
              <a:gd name="connsiteX7" fmla="*/ 3549570 w 3632451"/>
              <a:gd name="connsiteY7" fmla="*/ 2726069 h 2742886"/>
              <a:gd name="connsiteX8" fmla="*/ 3216526 w 3632451"/>
              <a:gd name="connsiteY8" fmla="*/ 2742886 h 2742886"/>
              <a:gd name="connsiteX9" fmla="*/ 25360 w 3632451"/>
              <a:gd name="connsiteY9" fmla="*/ 142010 h 274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32451" h="2742886">
                <a:moveTo>
                  <a:pt x="0" y="0"/>
                </a:moveTo>
                <a:lnTo>
                  <a:pt x="1494847" y="0"/>
                </a:lnTo>
                <a:lnTo>
                  <a:pt x="1499994" y="20015"/>
                </a:lnTo>
                <a:cubicBezTo>
                  <a:pt x="1727557" y="751655"/>
                  <a:pt x="2410004" y="1282879"/>
                  <a:pt x="3216526" y="1282879"/>
                </a:cubicBezTo>
                <a:cubicBezTo>
                  <a:pt x="3340606" y="1282879"/>
                  <a:pt x="3461750" y="1270306"/>
                  <a:pt x="3578752" y="1246364"/>
                </a:cubicBezTo>
                <a:lnTo>
                  <a:pt x="3632451" y="1232556"/>
                </a:lnTo>
                <a:lnTo>
                  <a:pt x="3632451" y="2713420"/>
                </a:lnTo>
                <a:lnTo>
                  <a:pt x="3549570" y="2726069"/>
                </a:lnTo>
                <a:cubicBezTo>
                  <a:pt x="3440068" y="2737189"/>
                  <a:pt x="3328962" y="2742886"/>
                  <a:pt x="3216526" y="2742886"/>
                </a:cubicBezTo>
                <a:cubicBezTo>
                  <a:pt x="1642418" y="2742886"/>
                  <a:pt x="329095" y="1626327"/>
                  <a:pt x="25360" y="142010"/>
                </a:cubicBezTo>
                <a:close/>
              </a:path>
            </a:pathLst>
          </a:custGeom>
          <a:solidFill>
            <a:srgbClr val="F6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C2114D-030F-496B-9A1B-CE1D298282B6}"/>
              </a:ext>
            </a:extLst>
          </p:cNvPr>
          <p:cNvSpPr/>
          <p:nvPr userDrawn="1"/>
        </p:nvSpPr>
        <p:spPr>
          <a:xfrm>
            <a:off x="1" y="-1"/>
            <a:ext cx="1763884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D87F2C-B2AF-4870-8F7C-1170EC1BAA6B}"/>
              </a:ext>
            </a:extLst>
          </p:cNvPr>
          <p:cNvSpPr/>
          <p:nvPr userDrawn="1"/>
        </p:nvSpPr>
        <p:spPr>
          <a:xfrm>
            <a:off x="2009884" y="181089"/>
            <a:ext cx="39549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kern="1200" noProof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Sommaire</a:t>
            </a:r>
            <a:endParaRPr lang="fr-FR" sz="60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C8A82CFD-352B-4CE7-81A4-B1E060AAF4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17369" y="1814881"/>
            <a:ext cx="363600" cy="363598"/>
          </a:xfrm>
          <a:prstGeom prst="ellipse">
            <a:avLst/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fr-FR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6DFFB5A-DC68-445F-B064-5859BAA712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3838" y="1814881"/>
            <a:ext cx="3075247" cy="529377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 marL="177800" indent="-85725">
              <a:spcBef>
                <a:spcPts val="600"/>
              </a:spcBef>
              <a:buFont typeface="Century Gothic" panose="020B0502020202020204" pitchFamily="34" charset="0"/>
              <a:buChar char=" "/>
              <a:defRPr sz="10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en-US" dirty="0"/>
          </a:p>
          <a:p>
            <a:pPr lvl="1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fr-FR" dirty="0"/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FEF070EA-A29E-4BA0-9B57-5F96B4D2B3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17369" y="3960577"/>
            <a:ext cx="363600" cy="363598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</a:t>
            </a:r>
            <a:endParaRPr lang="fr-FR" dirty="0"/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7BD33421-505E-4A2C-9FC7-E25DFF5A23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3838" y="3960577"/>
            <a:ext cx="3075247" cy="529377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 marL="177800" indent="-85725">
              <a:spcBef>
                <a:spcPts val="600"/>
              </a:spcBef>
              <a:buFont typeface="Century Gothic" panose="020B0502020202020204" pitchFamily="34" charset="0"/>
              <a:buChar char=" "/>
              <a:defRPr sz="10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en-US" dirty="0"/>
          </a:p>
          <a:p>
            <a:pPr lvl="1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fr-FR" dirty="0"/>
          </a:p>
        </p:txBody>
      </p:sp>
      <p:sp>
        <p:nvSpPr>
          <p:cNvPr id="37" name="Text Placeholder 31">
            <a:extLst>
              <a:ext uri="{FF2B5EF4-FFF2-40B4-BE49-F238E27FC236}">
                <a16:creationId xmlns:a16="http://schemas.microsoft.com/office/drawing/2014/main" id="{97A1E515-7BC0-45A2-AD30-7608C0C793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98357" y="1814881"/>
            <a:ext cx="363600" cy="363598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3</a:t>
            </a:r>
            <a:endParaRPr lang="fr-FR" dirty="0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8E3A3EB9-1405-4E23-98A0-1DDA402132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14827" y="1814881"/>
            <a:ext cx="3075247" cy="529377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 marL="177800" indent="-85725">
              <a:spcBef>
                <a:spcPts val="600"/>
              </a:spcBef>
              <a:buFont typeface="Century Gothic" panose="020B0502020202020204" pitchFamily="34" charset="0"/>
              <a:buChar char=" "/>
              <a:defRPr sz="10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en-US" dirty="0"/>
          </a:p>
          <a:p>
            <a:pPr lvl="1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fr-FR" dirty="0"/>
          </a:p>
        </p:txBody>
      </p:sp>
      <p:sp>
        <p:nvSpPr>
          <p:cNvPr id="39" name="Text Placeholder 31">
            <a:extLst>
              <a:ext uri="{FF2B5EF4-FFF2-40B4-BE49-F238E27FC236}">
                <a16:creationId xmlns:a16="http://schemas.microsoft.com/office/drawing/2014/main" id="{139FB212-F6B0-4305-9AE9-1B06AFDD6D9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98357" y="3960577"/>
            <a:ext cx="363600" cy="363598"/>
          </a:xfrm>
          <a:prstGeom prst="ellipse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4</a:t>
            </a:r>
            <a:endParaRPr lang="fr-FR" dirty="0"/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D5003473-401E-4FA8-9202-E04569A0FA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14827" y="3960577"/>
            <a:ext cx="3075247" cy="529377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 marL="177800" indent="-85725">
              <a:spcBef>
                <a:spcPts val="600"/>
              </a:spcBef>
              <a:buFont typeface="Century Gothic" panose="020B0502020202020204" pitchFamily="34" charset="0"/>
              <a:buChar char=" "/>
              <a:defRPr sz="10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en-US" dirty="0"/>
          </a:p>
          <a:p>
            <a:pPr lvl="1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fr-FR" dirty="0"/>
          </a:p>
        </p:txBody>
      </p:sp>
      <p:sp>
        <p:nvSpPr>
          <p:cNvPr id="23" name="Date Placeholder 1">
            <a:extLst>
              <a:ext uri="{FF2B5EF4-FFF2-40B4-BE49-F238E27FC236}">
                <a16:creationId xmlns:a16="http://schemas.microsoft.com/office/drawing/2014/main" id="{57288E48-F4C9-4CD4-9694-EE5DA8048F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8830" y="6873810"/>
            <a:ext cx="117587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1E92957D-5533-4F6E-80B8-D6AA488FE575}" type="datetime4">
              <a:rPr lang="fr-FR" smtClean="0"/>
              <a:t>7 février 2024</a:t>
            </a:fld>
            <a:endParaRPr lang="fr-FR"/>
          </a:p>
        </p:txBody>
      </p:sp>
      <p:sp>
        <p:nvSpPr>
          <p:cNvPr id="24" name="Footer Placeholder 2">
            <a:extLst>
              <a:ext uri="{FF2B5EF4-FFF2-40B4-BE49-F238E27FC236}">
                <a16:creationId xmlns:a16="http://schemas.microsoft.com/office/drawing/2014/main" id="{0D620B2E-6198-429C-B30C-F6642254C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6082" y="6873809"/>
            <a:ext cx="5937704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/>
              <a:t>Nom de la présentation</a:t>
            </a: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3FEE8BF8-865D-409F-A9F0-1AE36ED8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785" y="6873813"/>
            <a:ext cx="376289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24B68904-FF1F-459C-A422-37BDC299ABD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4FCDE0C-BE12-42E5-88AE-E518AC401E99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1"/>
          <a:stretch/>
        </p:blipFill>
        <p:spPr>
          <a:xfrm>
            <a:off x="-1" y="2527408"/>
            <a:ext cx="1611015" cy="169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980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72A0CF2-FC42-4913-A9E7-B0D941A52ED1}"/>
              </a:ext>
            </a:extLst>
          </p:cNvPr>
          <p:cNvSpPr/>
          <p:nvPr userDrawn="1"/>
        </p:nvSpPr>
        <p:spPr>
          <a:xfrm rot="14994353">
            <a:off x="7511644" y="-60275"/>
            <a:ext cx="2630985" cy="1939335"/>
          </a:xfrm>
          <a:custGeom>
            <a:avLst/>
            <a:gdLst>
              <a:gd name="connsiteX0" fmla="*/ 2316383 w 2630985"/>
              <a:gd name="connsiteY0" fmla="*/ 880682 h 1939335"/>
              <a:gd name="connsiteX1" fmla="*/ 2197642 w 2630985"/>
              <a:gd name="connsiteY1" fmla="*/ 885218 h 1939335"/>
              <a:gd name="connsiteX2" fmla="*/ 1406262 w 2630985"/>
              <a:gd name="connsiteY2" fmla="*/ 1173346 h 1939335"/>
              <a:gd name="connsiteX3" fmla="*/ 871518 w 2630985"/>
              <a:gd name="connsiteY3" fmla="*/ 1823998 h 1939335"/>
              <a:gd name="connsiteX4" fmla="*/ 825858 w 2630985"/>
              <a:gd name="connsiteY4" fmla="*/ 1939335 h 1939335"/>
              <a:gd name="connsiteX5" fmla="*/ 0 w 2630985"/>
              <a:gd name="connsiteY5" fmla="*/ 1637211 h 1939335"/>
              <a:gd name="connsiteX6" fmla="*/ 68377 w 2630985"/>
              <a:gd name="connsiteY6" fmla="*/ 1464491 h 1939335"/>
              <a:gd name="connsiteX7" fmla="*/ 897875 w 2630985"/>
              <a:gd name="connsiteY7" fmla="*/ 455195 h 1939335"/>
              <a:gd name="connsiteX8" fmla="*/ 2555233 w 2630985"/>
              <a:gd name="connsiteY8" fmla="*/ 10435 h 1939335"/>
              <a:gd name="connsiteX9" fmla="*/ 2630985 w 2630985"/>
              <a:gd name="connsiteY9" fmla="*/ 20717 h 193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0985" h="1939335">
                <a:moveTo>
                  <a:pt x="2316383" y="880682"/>
                </a:moveTo>
                <a:lnTo>
                  <a:pt x="2197642" y="885218"/>
                </a:lnTo>
                <a:cubicBezTo>
                  <a:pt x="1920599" y="907869"/>
                  <a:pt x="1646892" y="1003000"/>
                  <a:pt x="1406262" y="1173346"/>
                </a:cubicBezTo>
                <a:cubicBezTo>
                  <a:pt x="1165631" y="1343691"/>
                  <a:pt x="984948" y="1570228"/>
                  <a:pt x="871518" y="1823998"/>
                </a:cubicBezTo>
                <a:lnTo>
                  <a:pt x="825858" y="1939335"/>
                </a:lnTo>
                <a:lnTo>
                  <a:pt x="0" y="1637211"/>
                </a:lnTo>
                <a:lnTo>
                  <a:pt x="68377" y="1464491"/>
                </a:lnTo>
                <a:cubicBezTo>
                  <a:pt x="244331" y="1070841"/>
                  <a:pt x="524607" y="719436"/>
                  <a:pt x="897875" y="455195"/>
                </a:cubicBezTo>
                <a:cubicBezTo>
                  <a:pt x="1395565" y="102874"/>
                  <a:pt x="1984470" y="-42029"/>
                  <a:pt x="2555233" y="10435"/>
                </a:cubicBezTo>
                <a:lnTo>
                  <a:pt x="2630985" y="20717"/>
                </a:lnTo>
                <a:close/>
              </a:path>
            </a:pathLst>
          </a:custGeom>
          <a:solidFill>
            <a:srgbClr val="F6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3B4C6C57-0F10-46B8-93C2-6B38FE9F0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Titre</a:t>
            </a:r>
            <a:r>
              <a:rPr lang="en-US" dirty="0"/>
              <a:t> de la slide</a:t>
            </a:r>
            <a:endParaRPr lang="fr-FR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E8F471-43C8-48D3-BA36-17732BFB86B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0FCC494-EFBA-4C0C-B8AF-85D9E417E0C3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24D4AC-B095-4A7F-B5E3-09F95C1DF6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F0D83-89CC-4E1D-8423-9435CA2D13E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245FBEBF-5A38-4B15-AA8F-67F93BD0E037}"/>
              </a:ext>
            </a:extLst>
          </p:cNvPr>
          <p:cNvSpPr/>
          <p:nvPr userDrawn="1"/>
        </p:nvSpPr>
        <p:spPr>
          <a:xfrm rot="5400000">
            <a:off x="-206996" y="264862"/>
            <a:ext cx="413992" cy="413992"/>
          </a:xfrm>
          <a:prstGeom prst="blockArc">
            <a:avLst>
              <a:gd name="adj1" fmla="val 10800000"/>
              <a:gd name="adj2" fmla="val 35228"/>
              <a:gd name="adj3" fmla="val 2968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79DFD88-746C-42B3-B1F8-9B906645F8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924" y="724726"/>
            <a:ext cx="9074141" cy="369332"/>
          </a:xfrm>
        </p:spPr>
        <p:txBody>
          <a:bodyPr wrap="square" lIns="0" rIns="0">
            <a:spAutoFit/>
          </a:bodyPr>
          <a:lstStyle>
            <a:lvl1pPr marL="0" indent="0" algn="l">
              <a:buNone/>
              <a:defRPr sz="2000" u="none" cap="none" baseline="0">
                <a:solidFill>
                  <a:schemeClr val="bg2"/>
                </a:solidFill>
              </a:defRPr>
            </a:lvl1pPr>
            <a:lvl2pPr marL="263525" indent="0" algn="r">
              <a:buNone/>
              <a:defRPr/>
            </a:lvl2pPr>
            <a:lvl3pPr marL="574675" indent="0" algn="r">
              <a:buNone/>
              <a:defRPr/>
            </a:lvl3pPr>
            <a:lvl4pPr marL="939800" indent="0" algn="r">
              <a:buNone/>
              <a:defRPr/>
            </a:lvl4pPr>
            <a:lvl5pPr marL="1295400" indent="0" algn="r">
              <a:buNone/>
              <a:defRPr/>
            </a:lvl5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71067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ur deux lignes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72A0CF2-FC42-4913-A9E7-B0D941A52ED1}"/>
              </a:ext>
            </a:extLst>
          </p:cNvPr>
          <p:cNvSpPr/>
          <p:nvPr userDrawn="1"/>
        </p:nvSpPr>
        <p:spPr>
          <a:xfrm rot="14994353">
            <a:off x="7511644" y="-60275"/>
            <a:ext cx="2630985" cy="1939335"/>
          </a:xfrm>
          <a:custGeom>
            <a:avLst/>
            <a:gdLst>
              <a:gd name="connsiteX0" fmla="*/ 2316383 w 2630985"/>
              <a:gd name="connsiteY0" fmla="*/ 880682 h 1939335"/>
              <a:gd name="connsiteX1" fmla="*/ 2197642 w 2630985"/>
              <a:gd name="connsiteY1" fmla="*/ 885218 h 1939335"/>
              <a:gd name="connsiteX2" fmla="*/ 1406262 w 2630985"/>
              <a:gd name="connsiteY2" fmla="*/ 1173346 h 1939335"/>
              <a:gd name="connsiteX3" fmla="*/ 871518 w 2630985"/>
              <a:gd name="connsiteY3" fmla="*/ 1823998 h 1939335"/>
              <a:gd name="connsiteX4" fmla="*/ 825858 w 2630985"/>
              <a:gd name="connsiteY4" fmla="*/ 1939335 h 1939335"/>
              <a:gd name="connsiteX5" fmla="*/ 0 w 2630985"/>
              <a:gd name="connsiteY5" fmla="*/ 1637211 h 1939335"/>
              <a:gd name="connsiteX6" fmla="*/ 68377 w 2630985"/>
              <a:gd name="connsiteY6" fmla="*/ 1464491 h 1939335"/>
              <a:gd name="connsiteX7" fmla="*/ 897875 w 2630985"/>
              <a:gd name="connsiteY7" fmla="*/ 455195 h 1939335"/>
              <a:gd name="connsiteX8" fmla="*/ 2555233 w 2630985"/>
              <a:gd name="connsiteY8" fmla="*/ 10435 h 1939335"/>
              <a:gd name="connsiteX9" fmla="*/ 2630985 w 2630985"/>
              <a:gd name="connsiteY9" fmla="*/ 20717 h 193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0985" h="1939335">
                <a:moveTo>
                  <a:pt x="2316383" y="880682"/>
                </a:moveTo>
                <a:lnTo>
                  <a:pt x="2197642" y="885218"/>
                </a:lnTo>
                <a:cubicBezTo>
                  <a:pt x="1920599" y="907869"/>
                  <a:pt x="1646892" y="1003000"/>
                  <a:pt x="1406262" y="1173346"/>
                </a:cubicBezTo>
                <a:cubicBezTo>
                  <a:pt x="1165631" y="1343691"/>
                  <a:pt x="984948" y="1570228"/>
                  <a:pt x="871518" y="1823998"/>
                </a:cubicBezTo>
                <a:lnTo>
                  <a:pt x="825858" y="1939335"/>
                </a:lnTo>
                <a:lnTo>
                  <a:pt x="0" y="1637211"/>
                </a:lnTo>
                <a:lnTo>
                  <a:pt x="68377" y="1464491"/>
                </a:lnTo>
                <a:cubicBezTo>
                  <a:pt x="244331" y="1070841"/>
                  <a:pt x="524607" y="719436"/>
                  <a:pt x="897875" y="455195"/>
                </a:cubicBezTo>
                <a:cubicBezTo>
                  <a:pt x="1395565" y="102874"/>
                  <a:pt x="1984470" y="-42029"/>
                  <a:pt x="2555233" y="10435"/>
                </a:cubicBezTo>
                <a:lnTo>
                  <a:pt x="2630985" y="20717"/>
                </a:lnTo>
                <a:close/>
              </a:path>
            </a:pathLst>
          </a:custGeom>
          <a:solidFill>
            <a:srgbClr val="F6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57029-99CA-4C00-A6BF-EC5B99F0BC0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2DA430-9138-436B-8B01-F495C31F7618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4DBDA-7D30-4C13-9272-E60EFC18C44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2FE75-C928-4540-9221-D9D4F226FA2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6EF0946C-E9BE-4D23-867A-F4E1B656E018}"/>
              </a:ext>
            </a:extLst>
          </p:cNvPr>
          <p:cNvSpPr/>
          <p:nvPr userDrawn="1"/>
        </p:nvSpPr>
        <p:spPr>
          <a:xfrm rot="5400000">
            <a:off x="-206996" y="264862"/>
            <a:ext cx="413992" cy="413992"/>
          </a:xfrm>
          <a:prstGeom prst="blockArc">
            <a:avLst>
              <a:gd name="adj1" fmla="val 10800000"/>
              <a:gd name="adj2" fmla="val 35228"/>
              <a:gd name="adj3" fmla="val 2968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D9AC029-7DFB-406E-B3B2-D5E6A98BEB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925" y="273135"/>
            <a:ext cx="9074150" cy="7817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Titre</a:t>
            </a:r>
            <a:r>
              <a:rPr lang="en-US" dirty="0"/>
              <a:t> de la slide</a:t>
            </a:r>
            <a:br>
              <a:rPr lang="en-US" dirty="0"/>
            </a:br>
            <a:r>
              <a:rPr lang="en-US" dirty="0"/>
              <a:t>sur deux </a:t>
            </a:r>
            <a:r>
              <a:rPr lang="en-US" dirty="0" err="1"/>
              <a:t>lignes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5A5F2C9-71C0-43D8-982B-F88C485750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924" y="1071606"/>
            <a:ext cx="9074141" cy="369332"/>
          </a:xfrm>
        </p:spPr>
        <p:txBody>
          <a:bodyPr wrap="square" lIns="0" rIns="0">
            <a:spAutoFit/>
          </a:bodyPr>
          <a:lstStyle>
            <a:lvl1pPr marL="0" indent="0" algn="l">
              <a:buNone/>
              <a:defRPr sz="2000" u="none" cap="none" baseline="0">
                <a:solidFill>
                  <a:schemeClr val="bg2"/>
                </a:solidFill>
              </a:defRPr>
            </a:lvl1pPr>
            <a:lvl2pPr marL="263525" indent="0" algn="r">
              <a:buNone/>
              <a:defRPr/>
            </a:lvl2pPr>
            <a:lvl3pPr marL="574675" indent="0" algn="r">
              <a:buNone/>
              <a:defRPr/>
            </a:lvl3pPr>
            <a:lvl4pPr marL="939800" indent="0" algn="r">
              <a:buNone/>
              <a:defRPr/>
            </a:lvl4pPr>
            <a:lvl5pPr marL="1295400" indent="0" algn="r">
              <a:buNone/>
              <a:defRPr/>
            </a:lvl5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endParaRPr lang="fr-FR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9166676-F5E4-4568-A7E4-EC10B6040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69" y="1628800"/>
            <a:ext cx="9325597" cy="453705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142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716D097-061C-457C-BC86-2E08EDC8925D}"/>
              </a:ext>
            </a:extLst>
          </p:cNvPr>
          <p:cNvSpPr/>
          <p:nvPr userDrawn="1"/>
        </p:nvSpPr>
        <p:spPr>
          <a:xfrm rot="14994353">
            <a:off x="7511644" y="-60275"/>
            <a:ext cx="2630985" cy="1939335"/>
          </a:xfrm>
          <a:custGeom>
            <a:avLst/>
            <a:gdLst>
              <a:gd name="connsiteX0" fmla="*/ 2316383 w 2630985"/>
              <a:gd name="connsiteY0" fmla="*/ 880682 h 1939335"/>
              <a:gd name="connsiteX1" fmla="*/ 2197642 w 2630985"/>
              <a:gd name="connsiteY1" fmla="*/ 885218 h 1939335"/>
              <a:gd name="connsiteX2" fmla="*/ 1406262 w 2630985"/>
              <a:gd name="connsiteY2" fmla="*/ 1173346 h 1939335"/>
              <a:gd name="connsiteX3" fmla="*/ 871518 w 2630985"/>
              <a:gd name="connsiteY3" fmla="*/ 1823998 h 1939335"/>
              <a:gd name="connsiteX4" fmla="*/ 825858 w 2630985"/>
              <a:gd name="connsiteY4" fmla="*/ 1939335 h 1939335"/>
              <a:gd name="connsiteX5" fmla="*/ 0 w 2630985"/>
              <a:gd name="connsiteY5" fmla="*/ 1637211 h 1939335"/>
              <a:gd name="connsiteX6" fmla="*/ 68377 w 2630985"/>
              <a:gd name="connsiteY6" fmla="*/ 1464491 h 1939335"/>
              <a:gd name="connsiteX7" fmla="*/ 897875 w 2630985"/>
              <a:gd name="connsiteY7" fmla="*/ 455195 h 1939335"/>
              <a:gd name="connsiteX8" fmla="*/ 2555233 w 2630985"/>
              <a:gd name="connsiteY8" fmla="*/ 10435 h 1939335"/>
              <a:gd name="connsiteX9" fmla="*/ 2630985 w 2630985"/>
              <a:gd name="connsiteY9" fmla="*/ 20717 h 193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0985" h="1939335">
                <a:moveTo>
                  <a:pt x="2316383" y="880682"/>
                </a:moveTo>
                <a:lnTo>
                  <a:pt x="2197642" y="885218"/>
                </a:lnTo>
                <a:cubicBezTo>
                  <a:pt x="1920599" y="907869"/>
                  <a:pt x="1646892" y="1003000"/>
                  <a:pt x="1406262" y="1173346"/>
                </a:cubicBezTo>
                <a:cubicBezTo>
                  <a:pt x="1165631" y="1343691"/>
                  <a:pt x="984948" y="1570228"/>
                  <a:pt x="871518" y="1823998"/>
                </a:cubicBezTo>
                <a:lnTo>
                  <a:pt x="825858" y="1939335"/>
                </a:lnTo>
                <a:lnTo>
                  <a:pt x="0" y="1637211"/>
                </a:lnTo>
                <a:lnTo>
                  <a:pt x="68377" y="1464491"/>
                </a:lnTo>
                <a:cubicBezTo>
                  <a:pt x="244331" y="1070841"/>
                  <a:pt x="524607" y="719436"/>
                  <a:pt x="897875" y="455195"/>
                </a:cubicBezTo>
                <a:cubicBezTo>
                  <a:pt x="1395565" y="102874"/>
                  <a:pt x="1984470" y="-42029"/>
                  <a:pt x="2555233" y="10435"/>
                </a:cubicBezTo>
                <a:lnTo>
                  <a:pt x="2630985" y="20717"/>
                </a:lnTo>
                <a:close/>
              </a:path>
            </a:pathLst>
          </a:custGeom>
          <a:solidFill>
            <a:srgbClr val="F6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245F035-CCC0-45F0-8E8A-925CF7222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Titre</a:t>
            </a:r>
            <a:r>
              <a:rPr lang="en-US" dirty="0"/>
              <a:t> de la slide</a:t>
            </a:r>
            <a:endParaRPr lang="fr-FR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4635D3-1C89-47DE-896A-0FD58438C11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16A3516-89A5-4705-84D0-38B0B7890352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6FBC25-C0B2-4A97-9A14-9ED2DAC7F18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19E37-A7AD-40FD-A649-083C5F002F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0F72FE00-38E8-4D1F-A660-A2DD35F20C45}"/>
              </a:ext>
            </a:extLst>
          </p:cNvPr>
          <p:cNvSpPr/>
          <p:nvPr userDrawn="1"/>
        </p:nvSpPr>
        <p:spPr>
          <a:xfrm rot="5400000">
            <a:off x="-206996" y="264862"/>
            <a:ext cx="413992" cy="413992"/>
          </a:xfrm>
          <a:prstGeom prst="blockArc">
            <a:avLst>
              <a:gd name="adj1" fmla="val 10800000"/>
              <a:gd name="adj2" fmla="val 35228"/>
              <a:gd name="adj3" fmla="val 2968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78BD992-ACDE-4700-A7B5-A15825BFDD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924" y="724726"/>
            <a:ext cx="9074141" cy="369332"/>
          </a:xfrm>
        </p:spPr>
        <p:txBody>
          <a:bodyPr wrap="square" lIns="0" rIns="0">
            <a:spAutoFit/>
          </a:bodyPr>
          <a:lstStyle>
            <a:lvl1pPr marL="0" indent="0" algn="l">
              <a:buNone/>
              <a:defRPr sz="2000" u="none" cap="none" baseline="0">
                <a:solidFill>
                  <a:schemeClr val="bg2"/>
                </a:solidFill>
              </a:defRPr>
            </a:lvl1pPr>
            <a:lvl2pPr marL="263525" indent="0" algn="r">
              <a:buNone/>
              <a:defRPr/>
            </a:lvl2pPr>
            <a:lvl3pPr marL="574675" indent="0" algn="r">
              <a:buNone/>
              <a:defRPr/>
            </a:lvl3pPr>
            <a:lvl4pPr marL="939800" indent="0" algn="r">
              <a:buNone/>
              <a:defRPr/>
            </a:lvl4pPr>
            <a:lvl5pPr marL="1295400" indent="0" algn="r">
              <a:buNone/>
              <a:defRPr/>
            </a:lvl5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47196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ur deux lignes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716D097-061C-457C-BC86-2E08EDC8925D}"/>
              </a:ext>
            </a:extLst>
          </p:cNvPr>
          <p:cNvSpPr/>
          <p:nvPr userDrawn="1"/>
        </p:nvSpPr>
        <p:spPr>
          <a:xfrm rot="14994353">
            <a:off x="7511644" y="-60275"/>
            <a:ext cx="2630985" cy="1939335"/>
          </a:xfrm>
          <a:custGeom>
            <a:avLst/>
            <a:gdLst>
              <a:gd name="connsiteX0" fmla="*/ 2316383 w 2630985"/>
              <a:gd name="connsiteY0" fmla="*/ 880682 h 1939335"/>
              <a:gd name="connsiteX1" fmla="*/ 2197642 w 2630985"/>
              <a:gd name="connsiteY1" fmla="*/ 885218 h 1939335"/>
              <a:gd name="connsiteX2" fmla="*/ 1406262 w 2630985"/>
              <a:gd name="connsiteY2" fmla="*/ 1173346 h 1939335"/>
              <a:gd name="connsiteX3" fmla="*/ 871518 w 2630985"/>
              <a:gd name="connsiteY3" fmla="*/ 1823998 h 1939335"/>
              <a:gd name="connsiteX4" fmla="*/ 825858 w 2630985"/>
              <a:gd name="connsiteY4" fmla="*/ 1939335 h 1939335"/>
              <a:gd name="connsiteX5" fmla="*/ 0 w 2630985"/>
              <a:gd name="connsiteY5" fmla="*/ 1637211 h 1939335"/>
              <a:gd name="connsiteX6" fmla="*/ 68377 w 2630985"/>
              <a:gd name="connsiteY6" fmla="*/ 1464491 h 1939335"/>
              <a:gd name="connsiteX7" fmla="*/ 897875 w 2630985"/>
              <a:gd name="connsiteY7" fmla="*/ 455195 h 1939335"/>
              <a:gd name="connsiteX8" fmla="*/ 2555233 w 2630985"/>
              <a:gd name="connsiteY8" fmla="*/ 10435 h 1939335"/>
              <a:gd name="connsiteX9" fmla="*/ 2630985 w 2630985"/>
              <a:gd name="connsiteY9" fmla="*/ 20717 h 193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0985" h="1939335">
                <a:moveTo>
                  <a:pt x="2316383" y="880682"/>
                </a:moveTo>
                <a:lnTo>
                  <a:pt x="2197642" y="885218"/>
                </a:lnTo>
                <a:cubicBezTo>
                  <a:pt x="1920599" y="907869"/>
                  <a:pt x="1646892" y="1003000"/>
                  <a:pt x="1406262" y="1173346"/>
                </a:cubicBezTo>
                <a:cubicBezTo>
                  <a:pt x="1165631" y="1343691"/>
                  <a:pt x="984948" y="1570228"/>
                  <a:pt x="871518" y="1823998"/>
                </a:cubicBezTo>
                <a:lnTo>
                  <a:pt x="825858" y="1939335"/>
                </a:lnTo>
                <a:lnTo>
                  <a:pt x="0" y="1637211"/>
                </a:lnTo>
                <a:lnTo>
                  <a:pt x="68377" y="1464491"/>
                </a:lnTo>
                <a:cubicBezTo>
                  <a:pt x="244331" y="1070841"/>
                  <a:pt x="524607" y="719436"/>
                  <a:pt x="897875" y="455195"/>
                </a:cubicBezTo>
                <a:cubicBezTo>
                  <a:pt x="1395565" y="102874"/>
                  <a:pt x="1984470" y="-42029"/>
                  <a:pt x="2555233" y="10435"/>
                </a:cubicBezTo>
                <a:lnTo>
                  <a:pt x="2630985" y="20717"/>
                </a:lnTo>
                <a:close/>
              </a:path>
            </a:pathLst>
          </a:custGeom>
          <a:solidFill>
            <a:srgbClr val="F6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F98723-1BBB-4C67-8C9A-0AD1C5B36E7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C4697C6-CBEF-4E32-8984-15AD7CC0E603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4E0B5-5259-4452-9A39-B86113D3D5C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88144-995C-4911-A099-B87BE2E3C52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27199033-04F1-4CE1-862D-6BFB9CACD0ED}"/>
              </a:ext>
            </a:extLst>
          </p:cNvPr>
          <p:cNvSpPr/>
          <p:nvPr userDrawn="1"/>
        </p:nvSpPr>
        <p:spPr>
          <a:xfrm rot="5400000">
            <a:off x="-206996" y="264862"/>
            <a:ext cx="413992" cy="413992"/>
          </a:xfrm>
          <a:prstGeom prst="blockArc">
            <a:avLst>
              <a:gd name="adj1" fmla="val 10800000"/>
              <a:gd name="adj2" fmla="val 35228"/>
              <a:gd name="adj3" fmla="val 2968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E65A1A7-97F4-4714-A6BC-C64350C40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925" y="273135"/>
            <a:ext cx="9074150" cy="7817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Titre</a:t>
            </a:r>
            <a:r>
              <a:rPr lang="en-US" dirty="0"/>
              <a:t> de la slide</a:t>
            </a:r>
            <a:br>
              <a:rPr lang="en-US" dirty="0"/>
            </a:br>
            <a:r>
              <a:rPr lang="en-US" dirty="0"/>
              <a:t>sur deux </a:t>
            </a:r>
            <a:r>
              <a:rPr lang="en-US" dirty="0" err="1"/>
              <a:t>lignes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31097DA-DFFC-4D2F-9EE5-A0B454AE3D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924" y="1071606"/>
            <a:ext cx="9074141" cy="369332"/>
          </a:xfrm>
        </p:spPr>
        <p:txBody>
          <a:bodyPr wrap="square" lIns="0" rIns="0">
            <a:spAutoFit/>
          </a:bodyPr>
          <a:lstStyle>
            <a:lvl1pPr marL="0" indent="0" algn="l">
              <a:buNone/>
              <a:defRPr sz="2000" u="none" cap="none" baseline="0">
                <a:solidFill>
                  <a:schemeClr val="bg2"/>
                </a:solidFill>
              </a:defRPr>
            </a:lvl1pPr>
            <a:lvl2pPr marL="263525" indent="0" algn="r">
              <a:buNone/>
              <a:defRPr/>
            </a:lvl2pPr>
            <a:lvl3pPr marL="574675" indent="0" algn="r">
              <a:buNone/>
              <a:defRPr/>
            </a:lvl3pPr>
            <a:lvl4pPr marL="939800" indent="0" algn="r">
              <a:buNone/>
              <a:defRPr/>
            </a:lvl4pPr>
            <a:lvl5pPr marL="1295400" indent="0" algn="r">
              <a:buNone/>
              <a:defRPr/>
            </a:lvl5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07522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C9C3C9F-4467-46D1-9DAC-E6649F457D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Titre</a:t>
            </a:r>
            <a:r>
              <a:rPr lang="en-US" dirty="0"/>
              <a:t> de la slide</a:t>
            </a:r>
            <a:endParaRPr lang="fr-FR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3B1F8B-C090-47DD-88BA-1113B2D0DF9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D46409F-241E-43D7-AF4A-EB002F520353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F641A8-FCAE-416D-818F-4624B592886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42CF4-BF5A-42AA-8873-FD85838D8DE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3EE133CE-CD7C-4554-8370-3919B7C944C9}"/>
              </a:ext>
            </a:extLst>
          </p:cNvPr>
          <p:cNvSpPr/>
          <p:nvPr userDrawn="1"/>
        </p:nvSpPr>
        <p:spPr>
          <a:xfrm rot="5400000">
            <a:off x="-206996" y="264862"/>
            <a:ext cx="413992" cy="413992"/>
          </a:xfrm>
          <a:prstGeom prst="blockArc">
            <a:avLst>
              <a:gd name="adj1" fmla="val 10800000"/>
              <a:gd name="adj2" fmla="val 35228"/>
              <a:gd name="adj3" fmla="val 2968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34668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 et visuel en 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c plein 540">
            <a:extLst>
              <a:ext uri="{FF2B5EF4-FFF2-40B4-BE49-F238E27FC236}">
                <a16:creationId xmlns:a16="http://schemas.microsoft.com/office/drawing/2014/main" id="{87D8D01E-2E43-4FCB-BB64-2845390A41C8}"/>
              </a:ext>
            </a:extLst>
          </p:cNvPr>
          <p:cNvSpPr/>
          <p:nvPr userDrawn="1"/>
        </p:nvSpPr>
        <p:spPr>
          <a:xfrm>
            <a:off x="4847665" y="534632"/>
            <a:ext cx="4937424" cy="4936696"/>
          </a:xfrm>
          <a:prstGeom prst="blockArc">
            <a:avLst>
              <a:gd name="adj1" fmla="val 3232134"/>
              <a:gd name="adj2" fmla="val 10418274"/>
              <a:gd name="adj3" fmla="val 2531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9" name="Arc plein 540">
            <a:extLst>
              <a:ext uri="{FF2B5EF4-FFF2-40B4-BE49-F238E27FC236}">
                <a16:creationId xmlns:a16="http://schemas.microsoft.com/office/drawing/2014/main" id="{8ED467DB-D8C0-4E1F-B6FD-BD28769C2D2A}"/>
              </a:ext>
            </a:extLst>
          </p:cNvPr>
          <p:cNvSpPr/>
          <p:nvPr userDrawn="1"/>
        </p:nvSpPr>
        <p:spPr>
          <a:xfrm>
            <a:off x="4795400" y="452988"/>
            <a:ext cx="4996300" cy="4995560"/>
          </a:xfrm>
          <a:prstGeom prst="blockArc">
            <a:avLst>
              <a:gd name="adj1" fmla="val 17303614"/>
              <a:gd name="adj2" fmla="val 171070"/>
              <a:gd name="adj3" fmla="val 1262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B2D7C7B-2DEE-4CEC-BDFC-B309833B00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Titre</a:t>
            </a:r>
            <a:r>
              <a:rPr lang="en-US" dirty="0"/>
              <a:t> de la slide</a:t>
            </a:r>
            <a:endParaRPr lang="fr-FR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05B2EA8-75BF-4F52-A43C-003AE5885BC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97026" y="692149"/>
            <a:ext cx="4393049" cy="45172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39363E-B8E5-41D9-BE9F-2C2E4B262E3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57A54A55-369B-45AF-876F-EBEAA10357DC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6B51DB-8AFD-48D3-8DE4-BEC36FD1854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3375DB-02FC-4B66-A290-DB71A1046F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07502740-BAB3-446A-A848-F276A2E01B4E}"/>
              </a:ext>
            </a:extLst>
          </p:cNvPr>
          <p:cNvSpPr/>
          <p:nvPr userDrawn="1"/>
        </p:nvSpPr>
        <p:spPr>
          <a:xfrm rot="5400000">
            <a:off x="-206996" y="264862"/>
            <a:ext cx="413992" cy="413992"/>
          </a:xfrm>
          <a:prstGeom prst="blockArc">
            <a:avLst>
              <a:gd name="adj1" fmla="val 10800000"/>
              <a:gd name="adj2" fmla="val 35228"/>
              <a:gd name="adj3" fmla="val 2968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1B27CF10-E4C2-4D0C-A185-C8C7DE5AF2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924" y="724726"/>
            <a:ext cx="9074141" cy="369332"/>
          </a:xfrm>
        </p:spPr>
        <p:txBody>
          <a:bodyPr wrap="square" lIns="0" rIns="0">
            <a:spAutoFit/>
          </a:bodyPr>
          <a:lstStyle>
            <a:lvl1pPr marL="0" indent="0" algn="l">
              <a:buNone/>
              <a:defRPr sz="2000" u="none" cap="none" baseline="0">
                <a:solidFill>
                  <a:schemeClr val="bg2"/>
                </a:solidFill>
              </a:defRPr>
            </a:lvl1pPr>
            <a:lvl2pPr marL="263525" indent="0" algn="r">
              <a:buNone/>
              <a:defRPr/>
            </a:lvl2pPr>
            <a:lvl3pPr marL="574675" indent="0" algn="r">
              <a:buNone/>
              <a:defRPr/>
            </a:lvl3pPr>
            <a:lvl4pPr marL="939800" indent="0" algn="r">
              <a:buNone/>
              <a:defRPr/>
            </a:lvl4pPr>
            <a:lvl5pPr marL="1295400" indent="0" algn="r">
              <a:buNone/>
              <a:defRPr/>
            </a:lvl5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endParaRPr lang="fr-FR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BA5EC3B-0810-4433-91FC-1E60E26DE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70" y="1203727"/>
            <a:ext cx="4644504" cy="494774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0027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 et visuel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6E7EE7F-10B2-4558-A075-F807462B28D2}"/>
              </a:ext>
            </a:extLst>
          </p:cNvPr>
          <p:cNvSpPr/>
          <p:nvPr userDrawn="1"/>
        </p:nvSpPr>
        <p:spPr>
          <a:xfrm rot="14994353">
            <a:off x="7511644" y="-60275"/>
            <a:ext cx="2630985" cy="1939335"/>
          </a:xfrm>
          <a:custGeom>
            <a:avLst/>
            <a:gdLst>
              <a:gd name="connsiteX0" fmla="*/ 2316383 w 2630985"/>
              <a:gd name="connsiteY0" fmla="*/ 880682 h 1939335"/>
              <a:gd name="connsiteX1" fmla="*/ 2197642 w 2630985"/>
              <a:gd name="connsiteY1" fmla="*/ 885218 h 1939335"/>
              <a:gd name="connsiteX2" fmla="*/ 1406262 w 2630985"/>
              <a:gd name="connsiteY2" fmla="*/ 1173346 h 1939335"/>
              <a:gd name="connsiteX3" fmla="*/ 871518 w 2630985"/>
              <a:gd name="connsiteY3" fmla="*/ 1823998 h 1939335"/>
              <a:gd name="connsiteX4" fmla="*/ 825858 w 2630985"/>
              <a:gd name="connsiteY4" fmla="*/ 1939335 h 1939335"/>
              <a:gd name="connsiteX5" fmla="*/ 0 w 2630985"/>
              <a:gd name="connsiteY5" fmla="*/ 1637211 h 1939335"/>
              <a:gd name="connsiteX6" fmla="*/ 68377 w 2630985"/>
              <a:gd name="connsiteY6" fmla="*/ 1464491 h 1939335"/>
              <a:gd name="connsiteX7" fmla="*/ 897875 w 2630985"/>
              <a:gd name="connsiteY7" fmla="*/ 455195 h 1939335"/>
              <a:gd name="connsiteX8" fmla="*/ 2555233 w 2630985"/>
              <a:gd name="connsiteY8" fmla="*/ 10435 h 1939335"/>
              <a:gd name="connsiteX9" fmla="*/ 2630985 w 2630985"/>
              <a:gd name="connsiteY9" fmla="*/ 20717 h 193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0985" h="1939335">
                <a:moveTo>
                  <a:pt x="2316383" y="880682"/>
                </a:moveTo>
                <a:lnTo>
                  <a:pt x="2197642" y="885218"/>
                </a:lnTo>
                <a:cubicBezTo>
                  <a:pt x="1920599" y="907869"/>
                  <a:pt x="1646892" y="1003000"/>
                  <a:pt x="1406262" y="1173346"/>
                </a:cubicBezTo>
                <a:cubicBezTo>
                  <a:pt x="1165631" y="1343691"/>
                  <a:pt x="984948" y="1570228"/>
                  <a:pt x="871518" y="1823998"/>
                </a:cubicBezTo>
                <a:lnTo>
                  <a:pt x="825858" y="1939335"/>
                </a:lnTo>
                <a:lnTo>
                  <a:pt x="0" y="1637211"/>
                </a:lnTo>
                <a:lnTo>
                  <a:pt x="68377" y="1464491"/>
                </a:lnTo>
                <a:cubicBezTo>
                  <a:pt x="244331" y="1070841"/>
                  <a:pt x="524607" y="719436"/>
                  <a:pt x="897875" y="455195"/>
                </a:cubicBezTo>
                <a:cubicBezTo>
                  <a:pt x="1395565" y="102874"/>
                  <a:pt x="1984470" y="-42029"/>
                  <a:pt x="2555233" y="10435"/>
                </a:cubicBezTo>
                <a:lnTo>
                  <a:pt x="2630985" y="20717"/>
                </a:lnTo>
                <a:close/>
              </a:path>
            </a:pathLst>
          </a:custGeom>
          <a:solidFill>
            <a:srgbClr val="F6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B2D7C7B-2DEE-4CEC-BDFC-B309833B00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Titre</a:t>
            </a:r>
            <a:r>
              <a:rPr lang="en-US" dirty="0"/>
              <a:t> de la slide</a:t>
            </a:r>
            <a:endParaRPr lang="fr-FR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643884-710A-4D82-8AF6-ED47B0703AB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81B810A8-35AA-4E99-9685-F3C765B291E4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7A2645-F3EA-497F-9A3B-528F9545993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C051E-1A56-46C9-9FB8-531960671B1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1" name="Block Arc 20">
            <a:extLst>
              <a:ext uri="{FF2B5EF4-FFF2-40B4-BE49-F238E27FC236}">
                <a16:creationId xmlns:a16="http://schemas.microsoft.com/office/drawing/2014/main" id="{930DCD6F-83D3-4CFF-B7AA-0A384C4FF7F6}"/>
              </a:ext>
            </a:extLst>
          </p:cNvPr>
          <p:cNvSpPr/>
          <p:nvPr userDrawn="1"/>
        </p:nvSpPr>
        <p:spPr>
          <a:xfrm rot="5400000">
            <a:off x="-206996" y="264862"/>
            <a:ext cx="413992" cy="413992"/>
          </a:xfrm>
          <a:prstGeom prst="blockArc">
            <a:avLst>
              <a:gd name="adj1" fmla="val 10800000"/>
              <a:gd name="adj2" fmla="val 35228"/>
              <a:gd name="adj3" fmla="val 2968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CC4E6F26-ABD0-4B0B-8E17-8EE806642D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924" y="724726"/>
            <a:ext cx="9074141" cy="369332"/>
          </a:xfrm>
        </p:spPr>
        <p:txBody>
          <a:bodyPr wrap="square" lIns="0" rIns="0">
            <a:spAutoFit/>
          </a:bodyPr>
          <a:lstStyle>
            <a:lvl1pPr marL="0" indent="0" algn="l">
              <a:buNone/>
              <a:defRPr sz="2000" u="none" cap="none" baseline="0">
                <a:solidFill>
                  <a:schemeClr val="bg2"/>
                </a:solidFill>
              </a:defRPr>
            </a:lvl1pPr>
            <a:lvl2pPr marL="263525" indent="0" algn="r">
              <a:buNone/>
              <a:defRPr/>
            </a:lvl2pPr>
            <a:lvl3pPr marL="574675" indent="0" algn="r">
              <a:buNone/>
              <a:defRPr/>
            </a:lvl3pPr>
            <a:lvl4pPr marL="939800" indent="0" algn="r">
              <a:buNone/>
              <a:defRPr/>
            </a:lvl4pPr>
            <a:lvl5pPr marL="1295400" indent="0" algn="r">
              <a:buNone/>
              <a:defRPr/>
            </a:lvl5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endParaRPr lang="fr-FR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437E4A4-10D6-4944-9914-F01C7943A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70" y="1203727"/>
            <a:ext cx="5148570" cy="494774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5" name="Arc plein 540">
            <a:extLst>
              <a:ext uri="{FF2B5EF4-FFF2-40B4-BE49-F238E27FC236}">
                <a16:creationId xmlns:a16="http://schemas.microsoft.com/office/drawing/2014/main" id="{C32A5B53-EE72-49B9-8BE6-BFE5A620B4EE}"/>
              </a:ext>
            </a:extLst>
          </p:cNvPr>
          <p:cNvSpPr/>
          <p:nvPr userDrawn="1"/>
        </p:nvSpPr>
        <p:spPr>
          <a:xfrm>
            <a:off x="8713195" y="1083684"/>
            <a:ext cx="862580" cy="19517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6" name="Arc plein 540">
            <a:extLst>
              <a:ext uri="{FF2B5EF4-FFF2-40B4-BE49-F238E27FC236}">
                <a16:creationId xmlns:a16="http://schemas.microsoft.com/office/drawing/2014/main" id="{B3646A3D-DBA6-4A0C-AEEE-4F3966C4DD1A}"/>
              </a:ext>
            </a:extLst>
          </p:cNvPr>
          <p:cNvSpPr/>
          <p:nvPr userDrawn="1"/>
        </p:nvSpPr>
        <p:spPr>
          <a:xfrm>
            <a:off x="5515362" y="5397694"/>
            <a:ext cx="862580" cy="8624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52AC5486-2AB8-45BE-81F0-8795F85BB2F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601072" y="1178918"/>
            <a:ext cx="3888993" cy="49955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31143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 et visuel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B2D7C7B-2DEE-4CEC-BDFC-B309833B00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Titre</a:t>
            </a:r>
            <a:r>
              <a:rPr lang="en-US" dirty="0"/>
              <a:t> de la slide</a:t>
            </a:r>
            <a:endParaRPr lang="fr-FR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6E7EE7F-10B2-4558-A075-F807462B28D2}"/>
              </a:ext>
            </a:extLst>
          </p:cNvPr>
          <p:cNvSpPr/>
          <p:nvPr userDrawn="1"/>
        </p:nvSpPr>
        <p:spPr>
          <a:xfrm rot="14994353">
            <a:off x="7511644" y="-60275"/>
            <a:ext cx="2630985" cy="1939335"/>
          </a:xfrm>
          <a:custGeom>
            <a:avLst/>
            <a:gdLst>
              <a:gd name="connsiteX0" fmla="*/ 2316383 w 2630985"/>
              <a:gd name="connsiteY0" fmla="*/ 880682 h 1939335"/>
              <a:gd name="connsiteX1" fmla="*/ 2197642 w 2630985"/>
              <a:gd name="connsiteY1" fmla="*/ 885218 h 1939335"/>
              <a:gd name="connsiteX2" fmla="*/ 1406262 w 2630985"/>
              <a:gd name="connsiteY2" fmla="*/ 1173346 h 1939335"/>
              <a:gd name="connsiteX3" fmla="*/ 871518 w 2630985"/>
              <a:gd name="connsiteY3" fmla="*/ 1823998 h 1939335"/>
              <a:gd name="connsiteX4" fmla="*/ 825858 w 2630985"/>
              <a:gd name="connsiteY4" fmla="*/ 1939335 h 1939335"/>
              <a:gd name="connsiteX5" fmla="*/ 0 w 2630985"/>
              <a:gd name="connsiteY5" fmla="*/ 1637211 h 1939335"/>
              <a:gd name="connsiteX6" fmla="*/ 68377 w 2630985"/>
              <a:gd name="connsiteY6" fmla="*/ 1464491 h 1939335"/>
              <a:gd name="connsiteX7" fmla="*/ 897875 w 2630985"/>
              <a:gd name="connsiteY7" fmla="*/ 455195 h 1939335"/>
              <a:gd name="connsiteX8" fmla="*/ 2555233 w 2630985"/>
              <a:gd name="connsiteY8" fmla="*/ 10435 h 1939335"/>
              <a:gd name="connsiteX9" fmla="*/ 2630985 w 2630985"/>
              <a:gd name="connsiteY9" fmla="*/ 20717 h 193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0985" h="1939335">
                <a:moveTo>
                  <a:pt x="2316383" y="880682"/>
                </a:moveTo>
                <a:lnTo>
                  <a:pt x="2197642" y="885218"/>
                </a:lnTo>
                <a:cubicBezTo>
                  <a:pt x="1920599" y="907869"/>
                  <a:pt x="1646892" y="1003000"/>
                  <a:pt x="1406262" y="1173346"/>
                </a:cubicBezTo>
                <a:cubicBezTo>
                  <a:pt x="1165631" y="1343691"/>
                  <a:pt x="984948" y="1570228"/>
                  <a:pt x="871518" y="1823998"/>
                </a:cubicBezTo>
                <a:lnTo>
                  <a:pt x="825858" y="1939335"/>
                </a:lnTo>
                <a:lnTo>
                  <a:pt x="0" y="1637211"/>
                </a:lnTo>
                <a:lnTo>
                  <a:pt x="68377" y="1464491"/>
                </a:lnTo>
                <a:cubicBezTo>
                  <a:pt x="244331" y="1070841"/>
                  <a:pt x="524607" y="719436"/>
                  <a:pt x="897875" y="455195"/>
                </a:cubicBezTo>
                <a:cubicBezTo>
                  <a:pt x="1395565" y="102874"/>
                  <a:pt x="1984470" y="-42029"/>
                  <a:pt x="2555233" y="10435"/>
                </a:cubicBezTo>
                <a:lnTo>
                  <a:pt x="2630985" y="20717"/>
                </a:lnTo>
                <a:close/>
              </a:path>
            </a:pathLst>
          </a:custGeom>
          <a:solidFill>
            <a:srgbClr val="F6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65F8E6-8B5D-4C9B-844E-AD109EC5F75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BC1A7F15-B145-48F1-A751-AA5DEA97E061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DA15D7-058B-4E3A-A218-C5C60B48488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DACF6-1F8E-4531-BBDF-5F3B1C203D6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1" name="Block Arc 20">
            <a:extLst>
              <a:ext uri="{FF2B5EF4-FFF2-40B4-BE49-F238E27FC236}">
                <a16:creationId xmlns:a16="http://schemas.microsoft.com/office/drawing/2014/main" id="{0C187A7A-E6F8-441C-B75F-727BEA2E7158}"/>
              </a:ext>
            </a:extLst>
          </p:cNvPr>
          <p:cNvSpPr/>
          <p:nvPr userDrawn="1"/>
        </p:nvSpPr>
        <p:spPr>
          <a:xfrm rot="5400000">
            <a:off x="-206996" y="264862"/>
            <a:ext cx="413992" cy="413992"/>
          </a:xfrm>
          <a:prstGeom prst="blockArc">
            <a:avLst>
              <a:gd name="adj1" fmla="val 10800000"/>
              <a:gd name="adj2" fmla="val 35228"/>
              <a:gd name="adj3" fmla="val 2968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DD957D66-4FEA-4555-AF63-9CD47079F3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924" y="724726"/>
            <a:ext cx="9074141" cy="369332"/>
          </a:xfrm>
        </p:spPr>
        <p:txBody>
          <a:bodyPr wrap="square" lIns="0" rIns="0">
            <a:spAutoFit/>
          </a:bodyPr>
          <a:lstStyle>
            <a:lvl1pPr marL="0" indent="0" algn="l">
              <a:buNone/>
              <a:defRPr sz="2000" u="none" cap="none" baseline="0">
                <a:solidFill>
                  <a:schemeClr val="bg2"/>
                </a:solidFill>
              </a:defRPr>
            </a:lvl1pPr>
            <a:lvl2pPr marL="263525" indent="0" algn="r">
              <a:buNone/>
              <a:defRPr/>
            </a:lvl2pPr>
            <a:lvl3pPr marL="574675" indent="0" algn="r">
              <a:buNone/>
              <a:defRPr/>
            </a:lvl3pPr>
            <a:lvl4pPr marL="939800" indent="0" algn="r">
              <a:buNone/>
              <a:defRPr/>
            </a:lvl4pPr>
            <a:lvl5pPr marL="1295400" indent="0" algn="r">
              <a:buNone/>
              <a:defRPr/>
            </a:lvl5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endParaRPr lang="fr-FR" dirty="0"/>
          </a:p>
        </p:txBody>
      </p:sp>
      <p:sp>
        <p:nvSpPr>
          <p:cNvPr id="23" name="Arc plein 540">
            <a:extLst>
              <a:ext uri="{FF2B5EF4-FFF2-40B4-BE49-F238E27FC236}">
                <a16:creationId xmlns:a16="http://schemas.microsoft.com/office/drawing/2014/main" id="{F781FC97-D21A-43B6-8F4C-AFDE698A8FD4}"/>
              </a:ext>
            </a:extLst>
          </p:cNvPr>
          <p:cNvSpPr/>
          <p:nvPr userDrawn="1"/>
        </p:nvSpPr>
        <p:spPr>
          <a:xfrm>
            <a:off x="3522125" y="4283640"/>
            <a:ext cx="862580" cy="19517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4" name="Arc plein 540">
            <a:extLst>
              <a:ext uri="{FF2B5EF4-FFF2-40B4-BE49-F238E27FC236}">
                <a16:creationId xmlns:a16="http://schemas.microsoft.com/office/drawing/2014/main" id="{CD3ED748-6FEC-45AA-A692-2AB79852C321}"/>
              </a:ext>
            </a:extLst>
          </p:cNvPr>
          <p:cNvSpPr/>
          <p:nvPr userDrawn="1"/>
        </p:nvSpPr>
        <p:spPr>
          <a:xfrm>
            <a:off x="350932" y="1340502"/>
            <a:ext cx="862580" cy="8624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0066DB0E-AA6B-4EF7-8D4A-6B8F802E2CA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19512" y="1421362"/>
            <a:ext cx="3888993" cy="47530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74D12B3-CC47-40CC-9F21-D4E4F749A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013" y="1203728"/>
            <a:ext cx="5148570" cy="4962124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6414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05B2EA8-75BF-4F52-A43C-003AE5885BC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"/>
            <a:ext cx="4952989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27684E2-9B5A-412B-AAC9-2E5F29AD34A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953011" y="1"/>
            <a:ext cx="4952989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8F14FD8-7C10-4FE3-9A8D-8EA0F5A9C33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3428999"/>
            <a:ext cx="4952989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38B11D3-4D48-4D50-8757-12179E54152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953011" y="3428999"/>
            <a:ext cx="4952989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8E10A5-6170-4FCD-A6E8-D288D6AF51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58828" y="1934826"/>
            <a:ext cx="2988345" cy="2988345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92075" indent="0">
              <a:buNone/>
              <a:defRPr/>
            </a:lvl2pPr>
            <a:lvl3pPr marL="222250" indent="0">
              <a:buNone/>
              <a:defRPr/>
            </a:lvl3pPr>
            <a:lvl4pPr marL="531812" indent="0">
              <a:buNone/>
              <a:defRPr/>
            </a:lvl4pPr>
            <a:lvl5pPr marL="755650" indent="0">
              <a:buNone/>
              <a:defRPr/>
            </a:lvl5pPr>
          </a:lstStyle>
          <a:p>
            <a:pPr lvl="0"/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ici</a:t>
            </a:r>
            <a:endParaRPr lang="fr-FR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7E3758D3-EDBE-40CB-98CC-E866F205B6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8830" y="6873810"/>
            <a:ext cx="117587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85F1FA65-04BC-49F5-9CC4-079E0CE8BFC2}" type="datetime4">
              <a:rPr lang="fr-FR" smtClean="0"/>
              <a:t>7 février 2024</a:t>
            </a:fld>
            <a:endParaRPr lang="fr-FR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19D2AF30-B985-4267-AAFA-C47C70B3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6082" y="6873809"/>
            <a:ext cx="5937704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/>
              <a:t>Nom de la présentation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E78534BA-CA7B-4D0F-AE86-DB333B31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785" y="6873813"/>
            <a:ext cx="376289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24B68904-FF1F-459C-A422-37BDC299ABD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77280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1674680-8BC4-4FBB-AD9E-5F4706692C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5925" y="313990"/>
            <a:ext cx="2988345" cy="2988345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92075" indent="0">
              <a:buNone/>
              <a:defRPr/>
            </a:lvl2pPr>
            <a:lvl3pPr marL="222250" indent="0">
              <a:buNone/>
              <a:defRPr/>
            </a:lvl3pPr>
            <a:lvl4pPr marL="531812" indent="0">
              <a:buNone/>
              <a:defRPr/>
            </a:lvl4pPr>
            <a:lvl5pPr marL="755650" indent="0">
              <a:buNone/>
              <a:defRPr/>
            </a:lvl5pPr>
          </a:lstStyle>
          <a:p>
            <a:pPr lvl="0"/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ici</a:t>
            </a:r>
            <a:endParaRPr lang="fr-FR" dirty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5194005-0648-4B20-B41A-C0E9E22AFB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8830" y="6873810"/>
            <a:ext cx="117587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433C8E6C-7359-4F7C-AB50-7E0BB13B0C90}" type="datetime4">
              <a:rPr lang="fr-FR" smtClean="0"/>
              <a:t>7 février 2024</a:t>
            </a:fld>
            <a:endParaRPr lang="fr-FR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919CAE66-01C2-4D05-ABF2-79917582E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6082" y="6873809"/>
            <a:ext cx="5937704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/>
              <a:t>Nom de la présentation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0B42354-4974-4B06-A567-BC036D300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785" y="6873813"/>
            <a:ext cx="376289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24B68904-FF1F-459C-A422-37BDC299ABD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919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x5 (V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8DA1AD3-F847-49BB-9FFC-AEB911F9AA68}"/>
              </a:ext>
            </a:extLst>
          </p:cNvPr>
          <p:cNvSpPr/>
          <p:nvPr userDrawn="1"/>
        </p:nvSpPr>
        <p:spPr>
          <a:xfrm rot="6983667">
            <a:off x="1860117" y="4509872"/>
            <a:ext cx="3526412" cy="2742886"/>
          </a:xfrm>
          <a:custGeom>
            <a:avLst/>
            <a:gdLst>
              <a:gd name="connsiteX0" fmla="*/ 297755 w 3526412"/>
              <a:gd name="connsiteY0" fmla="*/ 933216 h 2742886"/>
              <a:gd name="connsiteX1" fmla="*/ 25360 w 3526412"/>
              <a:gd name="connsiteY1" fmla="*/ 142010 h 2742886"/>
              <a:gd name="connsiteX2" fmla="*/ 0 w 3526412"/>
              <a:gd name="connsiteY2" fmla="*/ 0 h 2742886"/>
              <a:gd name="connsiteX3" fmla="*/ 1494847 w 3526412"/>
              <a:gd name="connsiteY3" fmla="*/ 0 h 2742886"/>
              <a:gd name="connsiteX4" fmla="*/ 1499994 w 3526412"/>
              <a:gd name="connsiteY4" fmla="*/ 20015 h 2742886"/>
              <a:gd name="connsiteX5" fmla="*/ 2778124 w 3526412"/>
              <a:gd name="connsiteY5" fmla="*/ 1229032 h 2742886"/>
              <a:gd name="connsiteX6" fmla="*/ 2783423 w 3526412"/>
              <a:gd name="connsiteY6" fmla="*/ 1230133 h 2742886"/>
              <a:gd name="connsiteX7" fmla="*/ 3526412 w 3526412"/>
              <a:gd name="connsiteY7" fmla="*/ 2727238 h 2742886"/>
              <a:gd name="connsiteX8" fmla="*/ 3216526 w 3526412"/>
              <a:gd name="connsiteY8" fmla="*/ 2742886 h 2742886"/>
              <a:gd name="connsiteX9" fmla="*/ 297755 w 3526412"/>
              <a:gd name="connsiteY9" fmla="*/ 933216 h 274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6412" h="2742886">
                <a:moveTo>
                  <a:pt x="297755" y="933216"/>
                </a:moveTo>
                <a:cubicBezTo>
                  <a:pt x="174754" y="685700"/>
                  <a:pt x="82310" y="420319"/>
                  <a:pt x="25360" y="142010"/>
                </a:cubicBezTo>
                <a:lnTo>
                  <a:pt x="0" y="0"/>
                </a:lnTo>
                <a:lnTo>
                  <a:pt x="1494847" y="0"/>
                </a:lnTo>
                <a:lnTo>
                  <a:pt x="1499994" y="20015"/>
                </a:lnTo>
                <a:cubicBezTo>
                  <a:pt x="1684889" y="614473"/>
                  <a:pt x="2170078" y="1076624"/>
                  <a:pt x="2778124" y="1229032"/>
                </a:cubicBezTo>
                <a:lnTo>
                  <a:pt x="2783423" y="1230133"/>
                </a:lnTo>
                <a:lnTo>
                  <a:pt x="3526412" y="2727238"/>
                </a:lnTo>
                <a:lnTo>
                  <a:pt x="3216526" y="2742886"/>
                </a:lnTo>
                <a:cubicBezTo>
                  <a:pt x="1937564" y="2742886"/>
                  <a:pt x="830760" y="2005782"/>
                  <a:pt x="297755" y="933216"/>
                </a:cubicBezTo>
                <a:close/>
              </a:path>
            </a:pathLst>
          </a:custGeom>
          <a:solidFill>
            <a:srgbClr val="F6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46894DA-615E-4907-8A9D-C51C2790A05E}"/>
              </a:ext>
            </a:extLst>
          </p:cNvPr>
          <p:cNvSpPr/>
          <p:nvPr userDrawn="1"/>
        </p:nvSpPr>
        <p:spPr>
          <a:xfrm>
            <a:off x="6273549" y="1"/>
            <a:ext cx="3632451" cy="2742886"/>
          </a:xfrm>
          <a:custGeom>
            <a:avLst/>
            <a:gdLst>
              <a:gd name="connsiteX0" fmla="*/ 0 w 3632451"/>
              <a:gd name="connsiteY0" fmla="*/ 0 h 2742886"/>
              <a:gd name="connsiteX1" fmla="*/ 1494847 w 3632451"/>
              <a:gd name="connsiteY1" fmla="*/ 0 h 2742886"/>
              <a:gd name="connsiteX2" fmla="*/ 1499994 w 3632451"/>
              <a:gd name="connsiteY2" fmla="*/ 20015 h 2742886"/>
              <a:gd name="connsiteX3" fmla="*/ 3216526 w 3632451"/>
              <a:gd name="connsiteY3" fmla="*/ 1282879 h 2742886"/>
              <a:gd name="connsiteX4" fmla="*/ 3578752 w 3632451"/>
              <a:gd name="connsiteY4" fmla="*/ 1246364 h 2742886"/>
              <a:gd name="connsiteX5" fmla="*/ 3632451 w 3632451"/>
              <a:gd name="connsiteY5" fmla="*/ 1232556 h 2742886"/>
              <a:gd name="connsiteX6" fmla="*/ 3632451 w 3632451"/>
              <a:gd name="connsiteY6" fmla="*/ 2713420 h 2742886"/>
              <a:gd name="connsiteX7" fmla="*/ 3549570 w 3632451"/>
              <a:gd name="connsiteY7" fmla="*/ 2726069 h 2742886"/>
              <a:gd name="connsiteX8" fmla="*/ 3216526 w 3632451"/>
              <a:gd name="connsiteY8" fmla="*/ 2742886 h 2742886"/>
              <a:gd name="connsiteX9" fmla="*/ 25360 w 3632451"/>
              <a:gd name="connsiteY9" fmla="*/ 142010 h 274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32451" h="2742886">
                <a:moveTo>
                  <a:pt x="0" y="0"/>
                </a:moveTo>
                <a:lnTo>
                  <a:pt x="1494847" y="0"/>
                </a:lnTo>
                <a:lnTo>
                  <a:pt x="1499994" y="20015"/>
                </a:lnTo>
                <a:cubicBezTo>
                  <a:pt x="1727557" y="751655"/>
                  <a:pt x="2410004" y="1282879"/>
                  <a:pt x="3216526" y="1282879"/>
                </a:cubicBezTo>
                <a:cubicBezTo>
                  <a:pt x="3340606" y="1282879"/>
                  <a:pt x="3461750" y="1270306"/>
                  <a:pt x="3578752" y="1246364"/>
                </a:cubicBezTo>
                <a:lnTo>
                  <a:pt x="3632451" y="1232556"/>
                </a:lnTo>
                <a:lnTo>
                  <a:pt x="3632451" y="2713420"/>
                </a:lnTo>
                <a:lnTo>
                  <a:pt x="3549570" y="2726069"/>
                </a:lnTo>
                <a:cubicBezTo>
                  <a:pt x="3440068" y="2737189"/>
                  <a:pt x="3328962" y="2742886"/>
                  <a:pt x="3216526" y="2742886"/>
                </a:cubicBezTo>
                <a:cubicBezTo>
                  <a:pt x="1642418" y="2742886"/>
                  <a:pt x="329095" y="1626327"/>
                  <a:pt x="25360" y="142010"/>
                </a:cubicBezTo>
                <a:close/>
              </a:path>
            </a:pathLst>
          </a:custGeom>
          <a:solidFill>
            <a:srgbClr val="F6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FEF070EA-A29E-4BA0-9B57-5F96B4D2B3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17369" y="2720273"/>
            <a:ext cx="363600" cy="363598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</a:t>
            </a:r>
            <a:endParaRPr lang="fr-FR" dirty="0"/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7BD33421-505E-4A2C-9FC7-E25DFF5A23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3838" y="2720273"/>
            <a:ext cx="6856234" cy="529376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 marL="177800" indent="-85725">
              <a:spcBef>
                <a:spcPts val="600"/>
              </a:spcBef>
              <a:buFont typeface="Century Gothic" panose="020B0502020202020204" pitchFamily="34" charset="0"/>
              <a:buChar char=" "/>
              <a:defRPr sz="10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en-US" dirty="0"/>
          </a:p>
          <a:p>
            <a:pPr lvl="1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fr-FR" dirty="0"/>
          </a:p>
        </p:txBody>
      </p:sp>
      <p:sp>
        <p:nvSpPr>
          <p:cNvPr id="37" name="Text Placeholder 31">
            <a:extLst>
              <a:ext uri="{FF2B5EF4-FFF2-40B4-BE49-F238E27FC236}">
                <a16:creationId xmlns:a16="http://schemas.microsoft.com/office/drawing/2014/main" id="{97A1E515-7BC0-45A2-AD30-7608C0C793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17369" y="3620534"/>
            <a:ext cx="363600" cy="363598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3</a:t>
            </a:r>
            <a:endParaRPr lang="fr-FR" dirty="0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8E3A3EB9-1405-4E23-98A0-1DDA402132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33838" y="3620534"/>
            <a:ext cx="6856234" cy="529376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 marL="177800" indent="-85725">
              <a:spcBef>
                <a:spcPts val="600"/>
              </a:spcBef>
              <a:buFont typeface="Century Gothic" panose="020B0502020202020204" pitchFamily="34" charset="0"/>
              <a:buChar char=" "/>
              <a:defRPr sz="10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en-US" dirty="0"/>
          </a:p>
          <a:p>
            <a:pPr lvl="1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fr-FR" dirty="0"/>
          </a:p>
        </p:txBody>
      </p:sp>
      <p:sp>
        <p:nvSpPr>
          <p:cNvPr id="39" name="Text Placeholder 31">
            <a:extLst>
              <a:ext uri="{FF2B5EF4-FFF2-40B4-BE49-F238E27FC236}">
                <a16:creationId xmlns:a16="http://schemas.microsoft.com/office/drawing/2014/main" id="{139FB212-F6B0-4305-9AE9-1B06AFDD6D9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17369" y="4520795"/>
            <a:ext cx="363600" cy="363598"/>
          </a:xfrm>
          <a:prstGeom prst="ellipse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4</a:t>
            </a:r>
            <a:endParaRPr lang="fr-FR" dirty="0"/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D5003473-401E-4FA8-9202-E04569A0FA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3838" y="4520795"/>
            <a:ext cx="6856234" cy="529376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 marL="177800" indent="-85725">
              <a:spcBef>
                <a:spcPts val="600"/>
              </a:spcBef>
              <a:buFont typeface="Century Gothic" panose="020B0502020202020204" pitchFamily="34" charset="0"/>
              <a:buChar char=" "/>
              <a:defRPr sz="10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en-US" dirty="0"/>
          </a:p>
          <a:p>
            <a:pPr lvl="1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fr-FR" dirty="0"/>
          </a:p>
        </p:txBody>
      </p:sp>
      <p:sp>
        <p:nvSpPr>
          <p:cNvPr id="20" name="Text Placeholder 31">
            <a:extLst>
              <a:ext uri="{FF2B5EF4-FFF2-40B4-BE49-F238E27FC236}">
                <a16:creationId xmlns:a16="http://schemas.microsoft.com/office/drawing/2014/main" id="{22FC5135-D466-4729-9FA4-C5072299BF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17369" y="5421056"/>
            <a:ext cx="363600" cy="363598"/>
          </a:xfrm>
          <a:prstGeom prst="ellipse">
            <a:avLst/>
          </a:prstGeom>
          <a:solidFill>
            <a:srgbClr val="A17EC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5</a:t>
            </a:r>
            <a:endParaRPr lang="fr-FR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4D5C4526-3D01-47E5-B1F3-978B806162A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33838" y="5417094"/>
            <a:ext cx="6856234" cy="529376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 marL="177800" indent="-85725">
              <a:spcBef>
                <a:spcPts val="600"/>
              </a:spcBef>
              <a:buFont typeface="Century Gothic" panose="020B0502020202020204" pitchFamily="34" charset="0"/>
              <a:buChar char=" "/>
              <a:defRPr sz="10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en-US" dirty="0"/>
          </a:p>
          <a:p>
            <a:pPr lvl="1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fr-FR" dirty="0"/>
          </a:p>
        </p:txBody>
      </p:sp>
      <p:sp>
        <p:nvSpPr>
          <p:cNvPr id="26" name="Date Placeholder 1">
            <a:extLst>
              <a:ext uri="{FF2B5EF4-FFF2-40B4-BE49-F238E27FC236}">
                <a16:creationId xmlns:a16="http://schemas.microsoft.com/office/drawing/2014/main" id="{1FE74FA6-75D3-4FE6-BE55-9BB3EC50AA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8830" y="6873810"/>
            <a:ext cx="117587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366DC745-B026-4CD2-A8C0-B8DCB8F950FB}" type="datetime4">
              <a:rPr lang="fr-FR" smtClean="0"/>
              <a:t>7 février 2024</a:t>
            </a:fld>
            <a:endParaRPr lang="fr-FR"/>
          </a:p>
        </p:txBody>
      </p:sp>
      <p:sp>
        <p:nvSpPr>
          <p:cNvPr id="27" name="Footer Placeholder 2">
            <a:extLst>
              <a:ext uri="{FF2B5EF4-FFF2-40B4-BE49-F238E27FC236}">
                <a16:creationId xmlns:a16="http://schemas.microsoft.com/office/drawing/2014/main" id="{CCB66FD0-517A-4FEB-A627-FFCEDDF8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6082" y="6873809"/>
            <a:ext cx="5937704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/>
              <a:t>Nom de la présentation</a:t>
            </a: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14A036C4-28C4-4D29-8FC0-5A8161A54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785" y="6873813"/>
            <a:ext cx="376289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24B68904-FF1F-459C-A422-37BDC299ABD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850BE1-28B1-4159-98B8-C7227D195539}"/>
              </a:ext>
            </a:extLst>
          </p:cNvPr>
          <p:cNvSpPr/>
          <p:nvPr userDrawn="1"/>
        </p:nvSpPr>
        <p:spPr>
          <a:xfrm>
            <a:off x="1" y="-1"/>
            <a:ext cx="1763884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B49C3518-BA6C-492E-9510-C4F259D68B6E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1"/>
          <a:stretch/>
        </p:blipFill>
        <p:spPr>
          <a:xfrm>
            <a:off x="-1" y="2527408"/>
            <a:ext cx="1611015" cy="169066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81FC796-6E6C-4F28-82E9-BCA926799A4E}"/>
              </a:ext>
            </a:extLst>
          </p:cNvPr>
          <p:cNvSpPr/>
          <p:nvPr userDrawn="1"/>
        </p:nvSpPr>
        <p:spPr>
          <a:xfrm>
            <a:off x="2009884" y="181089"/>
            <a:ext cx="39549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kern="1200" noProof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Sommaire</a:t>
            </a:r>
            <a:endParaRPr lang="fr-FR" sz="60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3" name="Text Placeholder 31">
            <a:extLst>
              <a:ext uri="{FF2B5EF4-FFF2-40B4-BE49-F238E27FC236}">
                <a16:creationId xmlns:a16="http://schemas.microsoft.com/office/drawing/2014/main" id="{619FC905-E32A-4D87-AF19-F071C0D09F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17369" y="1814881"/>
            <a:ext cx="363600" cy="363598"/>
          </a:xfrm>
          <a:prstGeom prst="ellipse">
            <a:avLst/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fr-FR" dirty="0"/>
          </a:p>
        </p:txBody>
      </p:sp>
      <p:sp>
        <p:nvSpPr>
          <p:cNvPr id="45" name="Text Placeholder 33">
            <a:extLst>
              <a:ext uri="{FF2B5EF4-FFF2-40B4-BE49-F238E27FC236}">
                <a16:creationId xmlns:a16="http://schemas.microsoft.com/office/drawing/2014/main" id="{058F4587-8291-487C-B045-A8F044ED63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3838" y="1814881"/>
            <a:ext cx="6856235" cy="529376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 marL="177800" indent="-85725">
              <a:spcBef>
                <a:spcPts val="600"/>
              </a:spcBef>
              <a:buFont typeface="Century Gothic" panose="020B0502020202020204" pitchFamily="34" charset="0"/>
              <a:buChar char=" "/>
              <a:defRPr sz="10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en-US" dirty="0"/>
          </a:p>
          <a:p>
            <a:pPr lvl="1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47242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DC6E41-CF7D-42EC-B9DD-ED3829CAAE2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2A9235E-E1D3-4DF0-BE94-2D17D150EB5A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6100FF-0B8E-44BA-AC23-04AE5F38F7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FD303B-26BD-4AD2-AD28-F5709B9FE07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49450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oloré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AAEEC99-62F3-485E-9719-93872E681B39}"/>
              </a:ext>
            </a:extLst>
          </p:cNvPr>
          <p:cNvSpPr/>
          <p:nvPr userDrawn="1"/>
        </p:nvSpPr>
        <p:spPr>
          <a:xfrm rot="12421627">
            <a:off x="2013068" y="307451"/>
            <a:ext cx="9130572" cy="6054424"/>
          </a:xfrm>
          <a:custGeom>
            <a:avLst/>
            <a:gdLst>
              <a:gd name="connsiteX0" fmla="*/ 9130572 w 9130572"/>
              <a:gd name="connsiteY0" fmla="*/ 4443900 h 6054424"/>
              <a:gd name="connsiteX1" fmla="*/ 5971699 w 9130572"/>
              <a:gd name="connsiteY1" fmla="*/ 6054424 h 6054424"/>
              <a:gd name="connsiteX2" fmla="*/ 1280506 w 9130572"/>
              <a:gd name="connsiteY2" fmla="*/ 3515233 h 6054424"/>
              <a:gd name="connsiteX3" fmla="*/ 1091160 w 9130572"/>
              <a:gd name="connsiteY3" fmla="*/ 3539794 h 6054424"/>
              <a:gd name="connsiteX4" fmla="*/ 0 w 9130572"/>
              <a:gd name="connsiteY4" fmla="*/ 1400777 h 6054424"/>
              <a:gd name="connsiteX5" fmla="*/ 2745966 w 9130572"/>
              <a:gd name="connsiteY5" fmla="*/ 0 h 6054424"/>
              <a:gd name="connsiteX6" fmla="*/ 2965662 w 9130572"/>
              <a:gd name="connsiteY6" fmla="*/ 27247 h 6054424"/>
              <a:gd name="connsiteX7" fmla="*/ 9130572 w 9130572"/>
              <a:gd name="connsiteY7" fmla="*/ 4443900 h 6054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30572" h="6054424">
                <a:moveTo>
                  <a:pt x="9130572" y="4443900"/>
                </a:moveTo>
                <a:lnTo>
                  <a:pt x="5971699" y="6054424"/>
                </a:lnTo>
                <a:cubicBezTo>
                  <a:pt x="5077026" y="4299621"/>
                  <a:pt x="3197933" y="3307912"/>
                  <a:pt x="1280506" y="3515233"/>
                </a:cubicBezTo>
                <a:lnTo>
                  <a:pt x="1091160" y="3539794"/>
                </a:lnTo>
                <a:lnTo>
                  <a:pt x="0" y="1400777"/>
                </a:lnTo>
                <a:lnTo>
                  <a:pt x="2745966" y="0"/>
                </a:lnTo>
                <a:lnTo>
                  <a:pt x="2965662" y="27247"/>
                </a:lnTo>
                <a:cubicBezTo>
                  <a:pt x="5554895" y="403123"/>
                  <a:pt x="7885846" y="2002506"/>
                  <a:pt x="9130572" y="44439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A6D7694-F716-44DC-8EA9-85460E71258F}"/>
              </a:ext>
            </a:extLst>
          </p:cNvPr>
          <p:cNvSpPr/>
          <p:nvPr userDrawn="1"/>
        </p:nvSpPr>
        <p:spPr>
          <a:xfrm rot="18862115">
            <a:off x="-562113" y="4858096"/>
            <a:ext cx="2748516" cy="1743836"/>
          </a:xfrm>
          <a:custGeom>
            <a:avLst/>
            <a:gdLst>
              <a:gd name="connsiteX0" fmla="*/ 2259931 w 2748516"/>
              <a:gd name="connsiteY0" fmla="*/ 613480 h 1743836"/>
              <a:gd name="connsiteX1" fmla="*/ 2748516 w 2748516"/>
              <a:gd name="connsiteY1" fmla="*/ 1269312 h 1743836"/>
              <a:gd name="connsiteX2" fmla="*/ 1817788 w 2748516"/>
              <a:gd name="connsiteY2" fmla="*/ 1743836 h 1743836"/>
              <a:gd name="connsiteX3" fmla="*/ 260194 w 2748516"/>
              <a:gd name="connsiteY3" fmla="*/ 1026132 h 1743836"/>
              <a:gd name="connsiteX4" fmla="*/ 35799 w 2748516"/>
              <a:gd name="connsiteY4" fmla="*/ 1100684 h 1743836"/>
              <a:gd name="connsiteX5" fmla="*/ 25494 w 2748516"/>
              <a:gd name="connsiteY5" fmla="*/ 1106182 h 1743836"/>
              <a:gd name="connsiteX6" fmla="*/ 0 w 2748516"/>
              <a:gd name="connsiteY6" fmla="*/ 1080120 h 1743836"/>
              <a:gd name="connsiteX7" fmla="*/ 1104194 w 2748516"/>
              <a:gd name="connsiteY7" fmla="*/ 0 h 1743836"/>
              <a:gd name="connsiteX8" fmla="*/ 1226188 w 2748516"/>
              <a:gd name="connsiteY8" fmla="*/ 29478 h 1743836"/>
              <a:gd name="connsiteX9" fmla="*/ 2259931 w 2748516"/>
              <a:gd name="connsiteY9" fmla="*/ 613480 h 174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48516" h="1743836">
                <a:moveTo>
                  <a:pt x="2259931" y="613480"/>
                </a:moveTo>
                <a:cubicBezTo>
                  <a:pt x="2454669" y="798923"/>
                  <a:pt x="2620952" y="1019110"/>
                  <a:pt x="2748516" y="1269312"/>
                </a:cubicBezTo>
                <a:lnTo>
                  <a:pt x="1817788" y="1743836"/>
                </a:lnTo>
                <a:cubicBezTo>
                  <a:pt x="1526912" y="1173315"/>
                  <a:pt x="882873" y="876557"/>
                  <a:pt x="260194" y="1026132"/>
                </a:cubicBezTo>
                <a:cubicBezTo>
                  <a:pt x="182359" y="1044829"/>
                  <a:pt x="107394" y="1069890"/>
                  <a:pt x="35799" y="1100684"/>
                </a:cubicBezTo>
                <a:lnTo>
                  <a:pt x="25494" y="1106182"/>
                </a:lnTo>
                <a:lnTo>
                  <a:pt x="0" y="1080120"/>
                </a:lnTo>
                <a:lnTo>
                  <a:pt x="1104194" y="0"/>
                </a:lnTo>
                <a:lnTo>
                  <a:pt x="1226188" y="29478"/>
                </a:lnTo>
                <a:cubicBezTo>
                  <a:pt x="1611694" y="135327"/>
                  <a:pt x="1967824" y="335316"/>
                  <a:pt x="2259931" y="61348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886C67A-35C8-4C72-8A5C-FE2C72B96C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4469" y="1906513"/>
            <a:ext cx="2916895" cy="12245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444500" indent="-22225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Texte</a:t>
            </a:r>
            <a:r>
              <a:rPr lang="en-US" dirty="0"/>
              <a:t> court</a:t>
            </a:r>
          </a:p>
          <a:p>
            <a:pPr lvl="1"/>
            <a:r>
              <a:rPr lang="en-US" dirty="0"/>
              <a:t>Level 2</a:t>
            </a:r>
            <a:endParaRPr lang="en-GB" dirty="0"/>
          </a:p>
          <a:p>
            <a:pPr lvl="2"/>
            <a:r>
              <a:rPr lang="en-GB" dirty="0"/>
              <a:t>Level 3</a:t>
            </a:r>
            <a:endParaRPr lang="en-US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1AA9E57-C2A5-491F-8ED9-26ABC904EDAA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554"/>
          <a:stretch/>
        </p:blipFill>
        <p:spPr>
          <a:xfrm>
            <a:off x="415925" y="6484808"/>
            <a:ext cx="271390" cy="26711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30E85D0-82C4-4692-98F2-E9AC9AA30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Titre</a:t>
            </a:r>
            <a:r>
              <a:rPr lang="en-US" dirty="0"/>
              <a:t> de la slide</a:t>
            </a:r>
            <a:endParaRPr lang="fr-FR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98941-AE3D-495E-9066-0319DEE6585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7496668-C839-4713-A090-CAC1BC6F7ABF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6ECA04-0FC6-4835-99B4-9CC175B1C1C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2375D-0A1A-4098-9444-8E46059F0D3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5E6118B8-8476-4128-BC23-41E04B93B3DD}"/>
              </a:ext>
            </a:extLst>
          </p:cNvPr>
          <p:cNvSpPr/>
          <p:nvPr userDrawn="1"/>
        </p:nvSpPr>
        <p:spPr>
          <a:xfrm rot="5400000">
            <a:off x="-206996" y="264862"/>
            <a:ext cx="413992" cy="413992"/>
          </a:xfrm>
          <a:prstGeom prst="blockArc">
            <a:avLst>
              <a:gd name="adj1" fmla="val 10800000"/>
              <a:gd name="adj2" fmla="val 35228"/>
              <a:gd name="adj3" fmla="val 296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4786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ckup ordinateur + tex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AAEEC99-62F3-485E-9719-93872E681B39}"/>
              </a:ext>
            </a:extLst>
          </p:cNvPr>
          <p:cNvSpPr/>
          <p:nvPr userDrawn="1"/>
        </p:nvSpPr>
        <p:spPr>
          <a:xfrm rot="12421627">
            <a:off x="2013068" y="307451"/>
            <a:ext cx="9130572" cy="6054424"/>
          </a:xfrm>
          <a:custGeom>
            <a:avLst/>
            <a:gdLst>
              <a:gd name="connsiteX0" fmla="*/ 9130572 w 9130572"/>
              <a:gd name="connsiteY0" fmla="*/ 4443900 h 6054424"/>
              <a:gd name="connsiteX1" fmla="*/ 5971699 w 9130572"/>
              <a:gd name="connsiteY1" fmla="*/ 6054424 h 6054424"/>
              <a:gd name="connsiteX2" fmla="*/ 1280506 w 9130572"/>
              <a:gd name="connsiteY2" fmla="*/ 3515233 h 6054424"/>
              <a:gd name="connsiteX3" fmla="*/ 1091160 w 9130572"/>
              <a:gd name="connsiteY3" fmla="*/ 3539794 h 6054424"/>
              <a:gd name="connsiteX4" fmla="*/ 0 w 9130572"/>
              <a:gd name="connsiteY4" fmla="*/ 1400777 h 6054424"/>
              <a:gd name="connsiteX5" fmla="*/ 2745966 w 9130572"/>
              <a:gd name="connsiteY5" fmla="*/ 0 h 6054424"/>
              <a:gd name="connsiteX6" fmla="*/ 2965662 w 9130572"/>
              <a:gd name="connsiteY6" fmla="*/ 27247 h 6054424"/>
              <a:gd name="connsiteX7" fmla="*/ 9130572 w 9130572"/>
              <a:gd name="connsiteY7" fmla="*/ 4443900 h 6054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30572" h="6054424">
                <a:moveTo>
                  <a:pt x="9130572" y="4443900"/>
                </a:moveTo>
                <a:lnTo>
                  <a:pt x="5971699" y="6054424"/>
                </a:lnTo>
                <a:cubicBezTo>
                  <a:pt x="5077026" y="4299621"/>
                  <a:pt x="3197933" y="3307912"/>
                  <a:pt x="1280506" y="3515233"/>
                </a:cubicBezTo>
                <a:lnTo>
                  <a:pt x="1091160" y="3539794"/>
                </a:lnTo>
                <a:lnTo>
                  <a:pt x="0" y="1400777"/>
                </a:lnTo>
                <a:lnTo>
                  <a:pt x="2745966" y="0"/>
                </a:lnTo>
                <a:lnTo>
                  <a:pt x="2965662" y="27247"/>
                </a:lnTo>
                <a:cubicBezTo>
                  <a:pt x="5554895" y="403123"/>
                  <a:pt x="7885846" y="2002506"/>
                  <a:pt x="9130572" y="4443900"/>
                </a:cubicBezTo>
                <a:close/>
              </a:path>
            </a:pathLst>
          </a:custGeom>
          <a:solidFill>
            <a:schemeClr val="accent3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A6D7694-F716-44DC-8EA9-85460E71258F}"/>
              </a:ext>
            </a:extLst>
          </p:cNvPr>
          <p:cNvSpPr/>
          <p:nvPr userDrawn="1"/>
        </p:nvSpPr>
        <p:spPr>
          <a:xfrm rot="18862115">
            <a:off x="-562113" y="4858096"/>
            <a:ext cx="2748516" cy="1743836"/>
          </a:xfrm>
          <a:custGeom>
            <a:avLst/>
            <a:gdLst>
              <a:gd name="connsiteX0" fmla="*/ 2259931 w 2748516"/>
              <a:gd name="connsiteY0" fmla="*/ 613480 h 1743836"/>
              <a:gd name="connsiteX1" fmla="*/ 2748516 w 2748516"/>
              <a:gd name="connsiteY1" fmla="*/ 1269312 h 1743836"/>
              <a:gd name="connsiteX2" fmla="*/ 1817788 w 2748516"/>
              <a:gd name="connsiteY2" fmla="*/ 1743836 h 1743836"/>
              <a:gd name="connsiteX3" fmla="*/ 260194 w 2748516"/>
              <a:gd name="connsiteY3" fmla="*/ 1026132 h 1743836"/>
              <a:gd name="connsiteX4" fmla="*/ 35799 w 2748516"/>
              <a:gd name="connsiteY4" fmla="*/ 1100684 h 1743836"/>
              <a:gd name="connsiteX5" fmla="*/ 25494 w 2748516"/>
              <a:gd name="connsiteY5" fmla="*/ 1106182 h 1743836"/>
              <a:gd name="connsiteX6" fmla="*/ 0 w 2748516"/>
              <a:gd name="connsiteY6" fmla="*/ 1080120 h 1743836"/>
              <a:gd name="connsiteX7" fmla="*/ 1104194 w 2748516"/>
              <a:gd name="connsiteY7" fmla="*/ 0 h 1743836"/>
              <a:gd name="connsiteX8" fmla="*/ 1226188 w 2748516"/>
              <a:gd name="connsiteY8" fmla="*/ 29478 h 1743836"/>
              <a:gd name="connsiteX9" fmla="*/ 2259931 w 2748516"/>
              <a:gd name="connsiteY9" fmla="*/ 613480 h 174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48516" h="1743836">
                <a:moveTo>
                  <a:pt x="2259931" y="613480"/>
                </a:moveTo>
                <a:cubicBezTo>
                  <a:pt x="2454669" y="798923"/>
                  <a:pt x="2620952" y="1019110"/>
                  <a:pt x="2748516" y="1269312"/>
                </a:cubicBezTo>
                <a:lnTo>
                  <a:pt x="1817788" y="1743836"/>
                </a:lnTo>
                <a:cubicBezTo>
                  <a:pt x="1526912" y="1173315"/>
                  <a:pt x="882873" y="876557"/>
                  <a:pt x="260194" y="1026132"/>
                </a:cubicBezTo>
                <a:cubicBezTo>
                  <a:pt x="182359" y="1044829"/>
                  <a:pt x="107394" y="1069890"/>
                  <a:pt x="35799" y="1100684"/>
                </a:cubicBezTo>
                <a:lnTo>
                  <a:pt x="25494" y="1106182"/>
                </a:lnTo>
                <a:lnTo>
                  <a:pt x="0" y="1080120"/>
                </a:lnTo>
                <a:lnTo>
                  <a:pt x="1104194" y="0"/>
                </a:lnTo>
                <a:lnTo>
                  <a:pt x="1226188" y="29478"/>
                </a:lnTo>
                <a:cubicBezTo>
                  <a:pt x="1611694" y="135327"/>
                  <a:pt x="1967824" y="335316"/>
                  <a:pt x="2259931" y="61348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886C67A-35C8-4C72-8A5C-FE2C72B96C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4469" y="1906513"/>
            <a:ext cx="2916895" cy="122453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 marL="444500" indent="-22225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Texte</a:t>
            </a:r>
            <a:r>
              <a:rPr lang="en-US" dirty="0"/>
              <a:t> court</a:t>
            </a:r>
          </a:p>
          <a:p>
            <a:pPr lvl="1"/>
            <a:r>
              <a:rPr lang="en-US" dirty="0"/>
              <a:t>Level 2</a:t>
            </a:r>
            <a:endParaRPr lang="en-GB" dirty="0"/>
          </a:p>
          <a:p>
            <a:pPr lvl="2"/>
            <a:r>
              <a:rPr lang="en-GB" dirty="0"/>
              <a:t>Level 3</a:t>
            </a:r>
            <a:endParaRPr lang="en-US" dirty="0"/>
          </a:p>
        </p:txBody>
      </p:sp>
      <p:pic>
        <p:nvPicPr>
          <p:cNvPr id="10" name="Image 2" descr="Une image contenant équipement électronique, capture d’écran&#10;&#10;Description générée automatiquement">
            <a:extLst>
              <a:ext uri="{FF2B5EF4-FFF2-40B4-BE49-F238E27FC236}">
                <a16:creationId xmlns:a16="http://schemas.microsoft.com/office/drawing/2014/main" id="{16E0D0DA-D9FF-49F7-802D-D9119FF3B8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704" y="1649269"/>
            <a:ext cx="8059960" cy="4720199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EF5E7EC-7160-4682-8EDF-941149C7309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32792" y="2056498"/>
            <a:ext cx="5771784" cy="36047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 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053FEA89-A17B-4D97-B246-8B0BAEC01C96}"/>
              </a:ext>
            </a:extLst>
          </p:cNvPr>
          <p:cNvPicPr>
            <a:picLocks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554"/>
          <a:stretch/>
        </p:blipFill>
        <p:spPr>
          <a:xfrm>
            <a:off x="415925" y="6484808"/>
            <a:ext cx="271390" cy="26711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1453047-8174-4CA2-B7C7-E3A9317FD5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Titre</a:t>
            </a:r>
            <a:r>
              <a:rPr lang="en-US" dirty="0"/>
              <a:t> de la slide</a:t>
            </a:r>
            <a:endParaRPr lang="fr-FR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D1797F-AB95-4774-84E1-BB7112CD9C9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E4CD59C0-2A63-478D-8843-A1BBC001E185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6C6C4C-0385-4E79-9F8E-C13F915AF7D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1BB43-6E92-49B8-BD34-70B2B048C5A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E619A2DF-CF2F-49FE-949A-7469DD5569AC}"/>
              </a:ext>
            </a:extLst>
          </p:cNvPr>
          <p:cNvSpPr/>
          <p:nvPr userDrawn="1"/>
        </p:nvSpPr>
        <p:spPr>
          <a:xfrm rot="5400000">
            <a:off x="-206996" y="264862"/>
            <a:ext cx="413992" cy="413992"/>
          </a:xfrm>
          <a:prstGeom prst="blockArc">
            <a:avLst>
              <a:gd name="adj1" fmla="val 10800000"/>
              <a:gd name="adj2" fmla="val 35228"/>
              <a:gd name="adj3" fmla="val 296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1743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ckup ordinate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AAEEC99-62F3-485E-9719-93872E681B39}"/>
              </a:ext>
            </a:extLst>
          </p:cNvPr>
          <p:cNvSpPr/>
          <p:nvPr userDrawn="1"/>
        </p:nvSpPr>
        <p:spPr>
          <a:xfrm rot="12421627">
            <a:off x="2013068" y="307451"/>
            <a:ext cx="9130572" cy="6054424"/>
          </a:xfrm>
          <a:custGeom>
            <a:avLst/>
            <a:gdLst>
              <a:gd name="connsiteX0" fmla="*/ 9130572 w 9130572"/>
              <a:gd name="connsiteY0" fmla="*/ 4443900 h 6054424"/>
              <a:gd name="connsiteX1" fmla="*/ 5971699 w 9130572"/>
              <a:gd name="connsiteY1" fmla="*/ 6054424 h 6054424"/>
              <a:gd name="connsiteX2" fmla="*/ 1280506 w 9130572"/>
              <a:gd name="connsiteY2" fmla="*/ 3515233 h 6054424"/>
              <a:gd name="connsiteX3" fmla="*/ 1091160 w 9130572"/>
              <a:gd name="connsiteY3" fmla="*/ 3539794 h 6054424"/>
              <a:gd name="connsiteX4" fmla="*/ 0 w 9130572"/>
              <a:gd name="connsiteY4" fmla="*/ 1400777 h 6054424"/>
              <a:gd name="connsiteX5" fmla="*/ 2745966 w 9130572"/>
              <a:gd name="connsiteY5" fmla="*/ 0 h 6054424"/>
              <a:gd name="connsiteX6" fmla="*/ 2965662 w 9130572"/>
              <a:gd name="connsiteY6" fmla="*/ 27247 h 6054424"/>
              <a:gd name="connsiteX7" fmla="*/ 9130572 w 9130572"/>
              <a:gd name="connsiteY7" fmla="*/ 4443900 h 6054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30572" h="6054424">
                <a:moveTo>
                  <a:pt x="9130572" y="4443900"/>
                </a:moveTo>
                <a:lnTo>
                  <a:pt x="5971699" y="6054424"/>
                </a:lnTo>
                <a:cubicBezTo>
                  <a:pt x="5077026" y="4299621"/>
                  <a:pt x="3197933" y="3307912"/>
                  <a:pt x="1280506" y="3515233"/>
                </a:cubicBezTo>
                <a:lnTo>
                  <a:pt x="1091160" y="3539794"/>
                </a:lnTo>
                <a:lnTo>
                  <a:pt x="0" y="1400777"/>
                </a:lnTo>
                <a:lnTo>
                  <a:pt x="2745966" y="0"/>
                </a:lnTo>
                <a:lnTo>
                  <a:pt x="2965662" y="27247"/>
                </a:lnTo>
                <a:cubicBezTo>
                  <a:pt x="5554895" y="403123"/>
                  <a:pt x="7885846" y="2002506"/>
                  <a:pt x="9130572" y="44439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" name="Image 2" descr="Une image contenant équipement électronique, capture d’écran&#10;&#10;Description générée automatiquement">
            <a:extLst>
              <a:ext uri="{FF2B5EF4-FFF2-40B4-BE49-F238E27FC236}">
                <a16:creationId xmlns:a16="http://schemas.microsoft.com/office/drawing/2014/main" id="{16E0D0DA-D9FF-49F7-802D-D9119FF3B8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20" y="1649269"/>
            <a:ext cx="8059960" cy="4720199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EF5E7EC-7160-4682-8EDF-941149C7309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067108" y="2056498"/>
            <a:ext cx="5771784" cy="36047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160CBCAE-12A2-4E76-9CEC-889297EA5D7E}"/>
              </a:ext>
            </a:extLst>
          </p:cNvPr>
          <p:cNvPicPr>
            <a:picLocks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554"/>
          <a:stretch/>
        </p:blipFill>
        <p:spPr>
          <a:xfrm>
            <a:off x="415925" y="6484808"/>
            <a:ext cx="271390" cy="26711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14247D5-AE1A-43BD-B5B7-4178FA7A6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Titre</a:t>
            </a:r>
            <a:r>
              <a:rPr lang="en-US" dirty="0"/>
              <a:t> de la slide</a:t>
            </a:r>
            <a:endParaRPr lang="fr-FR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5E5324-EE64-40C5-A487-157F804313F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D882D362-A023-486B-B9DF-5E2D2DA95019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7A5A3-09D4-419D-A452-2EF873B698C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0A1FC-4625-46E0-92FB-5241208C0E5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6102AECF-51BA-48B2-9EC9-2C204D45A581}"/>
              </a:ext>
            </a:extLst>
          </p:cNvPr>
          <p:cNvSpPr/>
          <p:nvPr userDrawn="1"/>
        </p:nvSpPr>
        <p:spPr>
          <a:xfrm rot="5400000">
            <a:off x="-206996" y="264862"/>
            <a:ext cx="413992" cy="413992"/>
          </a:xfrm>
          <a:prstGeom prst="blockArc">
            <a:avLst>
              <a:gd name="adj1" fmla="val 10800000"/>
              <a:gd name="adj2" fmla="val 35228"/>
              <a:gd name="adj3" fmla="val 296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1972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in jaun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898830" y="6873810"/>
            <a:ext cx="117587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A2E63A1B-F516-46F2-94B9-2A4C8E75DBFD}" type="datetime4">
              <a:rPr lang="fr-FR" smtClean="0"/>
              <a:t>7 février 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76082" y="6873809"/>
            <a:ext cx="5937704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/>
              <a:t>Nom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13785" y="6873813"/>
            <a:ext cx="376289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24B68904-FF1F-459C-A422-37BDC299ABD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6" name="Image 10">
            <a:extLst>
              <a:ext uri="{FF2B5EF4-FFF2-40B4-BE49-F238E27FC236}">
                <a16:creationId xmlns:a16="http://schemas.microsoft.com/office/drawing/2014/main" id="{DF8CA834-F9CB-47EF-95EF-42B4934CFF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450" y="1295842"/>
            <a:ext cx="4339100" cy="105367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DD0393-44AA-4A26-BEA6-CAA97C6725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0664" y="3532979"/>
            <a:ext cx="3924672" cy="914400"/>
          </a:xfrm>
        </p:spPr>
        <p:txBody>
          <a:bodyPr>
            <a:noAutofit/>
          </a:bodyPr>
          <a:lstStyle>
            <a:lvl1pPr marL="0" indent="0" algn="ctr">
              <a:buNone/>
              <a:defRPr sz="66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Merci</a:t>
            </a:r>
            <a:endParaRPr lang="fr-FR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3B1801-8173-4572-9458-A147F2EDCBB5}"/>
              </a:ext>
            </a:extLst>
          </p:cNvPr>
          <p:cNvCxnSpPr/>
          <p:nvPr userDrawn="1"/>
        </p:nvCxnSpPr>
        <p:spPr>
          <a:xfrm>
            <a:off x="4304928" y="4617132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F2956DBF-772E-42FF-B1FE-95EAFF610F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925" y="5557478"/>
            <a:ext cx="9074150" cy="286232"/>
          </a:xfrm>
        </p:spPr>
        <p:txBody>
          <a:bodyPr>
            <a:spAutoFit/>
          </a:bodyPr>
          <a:lstStyle>
            <a:lvl1pPr marL="0" indent="0" algn="ctr">
              <a:buNone/>
              <a:defRPr sz="14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00.00.00.00.00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FFCD2BE-9E88-4F61-941E-081DA1E318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925" y="5242333"/>
            <a:ext cx="9074150" cy="313932"/>
          </a:xfrm>
        </p:spPr>
        <p:txBody>
          <a:bodyPr>
            <a:spAutoFit/>
          </a:bodyPr>
          <a:lstStyle>
            <a:lvl1pPr marL="0" indent="0" algn="ctr">
              <a:buNone/>
              <a:defRPr sz="1600" b="1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Nom de </a:t>
            </a:r>
            <a:r>
              <a:rPr lang="en-US" dirty="0" err="1"/>
              <a:t>l’intervenant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206A76-CED3-4411-9927-DE2925CDF8F8}"/>
              </a:ext>
            </a:extLst>
          </p:cNvPr>
          <p:cNvSpPr/>
          <p:nvPr userDrawn="1"/>
        </p:nvSpPr>
        <p:spPr>
          <a:xfrm>
            <a:off x="3473909" y="5902348"/>
            <a:ext cx="2958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6213" marR="0" lvl="0" indent="-841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entury Gothic" panose="020B0502020202020204" pitchFamily="34" charset="0"/>
              <a:buChar char=" 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www.ecosystem.eco</a:t>
            </a:r>
          </a:p>
        </p:txBody>
      </p:sp>
    </p:spTree>
    <p:extLst>
      <p:ext uri="{BB962C8B-B14F-4D97-AF65-F5344CB8AC3E}">
        <p14:creationId xmlns:p14="http://schemas.microsoft.com/office/powerpoint/2010/main" val="3478691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in lag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898830" y="6873810"/>
            <a:ext cx="117587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AB25A159-C9A6-42E1-929C-98DCDFE487E9}" type="datetime4">
              <a:rPr lang="fr-FR" smtClean="0"/>
              <a:t>7 février 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76082" y="6873809"/>
            <a:ext cx="5937704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/>
              <a:t>Nom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13785" y="6873813"/>
            <a:ext cx="376289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24B68904-FF1F-459C-A422-37BDC299ABD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DD0393-44AA-4A26-BEA6-CAA97C6725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0664" y="3532979"/>
            <a:ext cx="3924672" cy="914400"/>
          </a:xfrm>
        </p:spPr>
        <p:txBody>
          <a:bodyPr>
            <a:noAutofit/>
          </a:bodyPr>
          <a:lstStyle>
            <a:lvl1pPr marL="0" indent="0" algn="ctr">
              <a:buNone/>
              <a:defRPr sz="66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Merci</a:t>
            </a:r>
            <a:endParaRPr lang="fr-FR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3B1801-8173-4572-9458-A147F2EDCBB5}"/>
              </a:ext>
            </a:extLst>
          </p:cNvPr>
          <p:cNvCxnSpPr/>
          <p:nvPr userDrawn="1"/>
        </p:nvCxnSpPr>
        <p:spPr>
          <a:xfrm>
            <a:off x="4304928" y="4617132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F2956DBF-772E-42FF-B1FE-95EAFF610F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925" y="5557478"/>
            <a:ext cx="9074150" cy="286232"/>
          </a:xfrm>
        </p:spPr>
        <p:txBody>
          <a:bodyPr>
            <a:spAutoFit/>
          </a:bodyPr>
          <a:lstStyle>
            <a:lvl1pPr marL="0" indent="0" algn="ctr">
              <a:buNone/>
              <a:defRPr sz="14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00.00.00.00.00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FFCD2BE-9E88-4F61-941E-081DA1E318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925" y="5242333"/>
            <a:ext cx="9074150" cy="313932"/>
          </a:xfrm>
        </p:spPr>
        <p:txBody>
          <a:bodyPr>
            <a:spAutoFit/>
          </a:bodyPr>
          <a:lstStyle>
            <a:lvl1pPr marL="0" indent="0" algn="ctr">
              <a:buNone/>
              <a:defRPr sz="1600" b="1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Nom de </a:t>
            </a:r>
            <a:r>
              <a:rPr lang="en-US" dirty="0" err="1"/>
              <a:t>l’intervenant</a:t>
            </a:r>
            <a:endParaRPr lang="en-US" dirty="0"/>
          </a:p>
        </p:txBody>
      </p:sp>
      <p:pic>
        <p:nvPicPr>
          <p:cNvPr id="14" name="Image 10">
            <a:extLst>
              <a:ext uri="{FF2B5EF4-FFF2-40B4-BE49-F238E27FC236}">
                <a16:creationId xmlns:a16="http://schemas.microsoft.com/office/drawing/2014/main" id="{7BC6FD7B-5859-42A1-B126-7A18ABF1D0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450" y="1295842"/>
            <a:ext cx="4339100" cy="105367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7A4C65B-BFF0-431D-9602-78BE11A9DA6D}"/>
              </a:ext>
            </a:extLst>
          </p:cNvPr>
          <p:cNvSpPr/>
          <p:nvPr userDrawn="1"/>
        </p:nvSpPr>
        <p:spPr>
          <a:xfrm>
            <a:off x="3473909" y="5902348"/>
            <a:ext cx="2958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6213" marR="0" lvl="0" indent="-841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entury Gothic" panose="020B0502020202020204" pitchFamily="34" charset="0"/>
              <a:buChar char=" 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www.ecosystem.eco</a:t>
            </a:r>
          </a:p>
        </p:txBody>
      </p:sp>
    </p:spTree>
    <p:extLst>
      <p:ext uri="{BB962C8B-B14F-4D97-AF65-F5344CB8AC3E}">
        <p14:creationId xmlns:p14="http://schemas.microsoft.com/office/powerpoint/2010/main" val="16586047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in ver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898830" y="6873810"/>
            <a:ext cx="117587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97A3E630-7BE0-40B9-BB73-164F6927C6CB}" type="datetime4">
              <a:rPr lang="fr-FR" smtClean="0"/>
              <a:t>7 février 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76082" y="6873809"/>
            <a:ext cx="5937704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/>
              <a:t>Nom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13785" y="6873813"/>
            <a:ext cx="376289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24B68904-FF1F-459C-A422-37BDC299ABD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646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in ble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898830" y="6873810"/>
            <a:ext cx="117587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A58E436F-6F24-4975-8D79-94C09600A394}" type="datetime4">
              <a:rPr lang="fr-FR" smtClean="0"/>
              <a:t>7 février 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76082" y="6873809"/>
            <a:ext cx="5937704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/>
              <a:t>Nom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13785" y="6873813"/>
            <a:ext cx="376289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24B68904-FF1F-459C-A422-37BDC299ABD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DD0393-44AA-4A26-BEA6-CAA97C6725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0664" y="3532979"/>
            <a:ext cx="3924672" cy="914400"/>
          </a:xfrm>
        </p:spPr>
        <p:txBody>
          <a:bodyPr>
            <a:noAutofit/>
          </a:bodyPr>
          <a:lstStyle>
            <a:lvl1pPr marL="0" indent="0" algn="ctr">
              <a:buNone/>
              <a:defRPr sz="66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Merci</a:t>
            </a:r>
            <a:endParaRPr lang="fr-FR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3B1801-8173-4572-9458-A147F2EDCBB5}"/>
              </a:ext>
            </a:extLst>
          </p:cNvPr>
          <p:cNvCxnSpPr/>
          <p:nvPr userDrawn="1"/>
        </p:nvCxnSpPr>
        <p:spPr>
          <a:xfrm>
            <a:off x="4304928" y="4617132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F2956DBF-772E-42FF-B1FE-95EAFF610F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925" y="5557478"/>
            <a:ext cx="9074150" cy="286232"/>
          </a:xfrm>
        </p:spPr>
        <p:txBody>
          <a:bodyPr>
            <a:spAutoFit/>
          </a:bodyPr>
          <a:lstStyle>
            <a:lvl1pPr marL="0" indent="0" algn="ctr">
              <a:buNone/>
              <a:defRPr sz="14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00.00.00.00.00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FFCD2BE-9E88-4F61-941E-081DA1E318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925" y="5242333"/>
            <a:ext cx="9074150" cy="313932"/>
          </a:xfrm>
        </p:spPr>
        <p:txBody>
          <a:bodyPr>
            <a:spAutoFit/>
          </a:bodyPr>
          <a:lstStyle>
            <a:lvl1pPr marL="0" indent="0" algn="ctr">
              <a:buNone/>
              <a:defRPr sz="1600" b="1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Nom de </a:t>
            </a:r>
            <a:r>
              <a:rPr lang="en-US" dirty="0" err="1"/>
              <a:t>l’intervenant</a:t>
            </a:r>
            <a:endParaRPr lang="en-US" dirty="0"/>
          </a:p>
        </p:txBody>
      </p:sp>
      <p:pic>
        <p:nvPicPr>
          <p:cNvPr id="14" name="Image 10">
            <a:extLst>
              <a:ext uri="{FF2B5EF4-FFF2-40B4-BE49-F238E27FC236}">
                <a16:creationId xmlns:a16="http://schemas.microsoft.com/office/drawing/2014/main" id="{8C4ED7AE-E079-445D-82F7-6F64CB3198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450" y="1295842"/>
            <a:ext cx="4339100" cy="10536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7F0A34D-4C3A-4AA2-9A11-1ECA12865739}"/>
              </a:ext>
            </a:extLst>
          </p:cNvPr>
          <p:cNvSpPr/>
          <p:nvPr userDrawn="1"/>
        </p:nvSpPr>
        <p:spPr>
          <a:xfrm>
            <a:off x="3473909" y="5902348"/>
            <a:ext cx="2958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6213" marR="0" lvl="0" indent="-841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entury Gothic" panose="020B0502020202020204" pitchFamily="34" charset="0"/>
              <a:buChar char=" 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www.ecosystem.eco</a:t>
            </a:r>
          </a:p>
        </p:txBody>
      </p:sp>
    </p:spTree>
    <p:extLst>
      <p:ext uri="{BB962C8B-B14F-4D97-AF65-F5344CB8AC3E}">
        <p14:creationId xmlns:p14="http://schemas.microsoft.com/office/powerpoint/2010/main" val="18024236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in blanch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898830" y="6873810"/>
            <a:ext cx="117587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4CEE074E-D69F-4AFF-8DB8-1008D58310E0}" type="datetime4">
              <a:rPr lang="fr-FR" smtClean="0"/>
              <a:t>7 février 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76082" y="6873809"/>
            <a:ext cx="5937704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/>
              <a:t>Nom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13785" y="6873813"/>
            <a:ext cx="376289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24B68904-FF1F-459C-A422-37BDC299ABD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DD0393-44AA-4A26-BEA6-CAA97C6725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0664" y="3532979"/>
            <a:ext cx="3924672" cy="914400"/>
          </a:xfrm>
        </p:spPr>
        <p:txBody>
          <a:bodyPr>
            <a:noAutofit/>
          </a:bodyPr>
          <a:lstStyle>
            <a:lvl1pPr marL="0" indent="0" algn="ctr">
              <a:buNone/>
              <a:defRPr sz="66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Merci</a:t>
            </a:r>
            <a:endParaRPr lang="fr-FR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3B1801-8173-4572-9458-A147F2EDCBB5}"/>
              </a:ext>
            </a:extLst>
          </p:cNvPr>
          <p:cNvCxnSpPr/>
          <p:nvPr userDrawn="1"/>
        </p:nvCxnSpPr>
        <p:spPr>
          <a:xfrm>
            <a:off x="4304928" y="4617132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F2956DBF-772E-42FF-B1FE-95EAFF610F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925" y="5557478"/>
            <a:ext cx="9074150" cy="286232"/>
          </a:xfrm>
        </p:spPr>
        <p:txBody>
          <a:bodyPr>
            <a:spAutoFit/>
          </a:bodyPr>
          <a:lstStyle>
            <a:lvl1pPr marL="0" indent="0" algn="ctr">
              <a:buNone/>
              <a:defRPr sz="14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00.00.00.00.00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FFCD2BE-9E88-4F61-941E-081DA1E318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925" y="5242333"/>
            <a:ext cx="9074150" cy="313932"/>
          </a:xfrm>
        </p:spPr>
        <p:txBody>
          <a:bodyPr>
            <a:spAutoFit/>
          </a:bodyPr>
          <a:lstStyle>
            <a:lvl1pPr marL="0" indent="0" algn="ctr">
              <a:buNone/>
              <a:defRPr sz="1600" b="1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Nom de </a:t>
            </a:r>
            <a:r>
              <a:rPr lang="en-US" dirty="0" err="1"/>
              <a:t>l’intervenant</a:t>
            </a:r>
            <a:endParaRPr lang="en-US" dirty="0"/>
          </a:p>
        </p:txBody>
      </p:sp>
      <p:pic>
        <p:nvPicPr>
          <p:cNvPr id="14" name="Image 10">
            <a:extLst>
              <a:ext uri="{FF2B5EF4-FFF2-40B4-BE49-F238E27FC236}">
                <a16:creationId xmlns:a16="http://schemas.microsoft.com/office/drawing/2014/main" id="{70B9D05B-23D7-4DF6-9995-41204229DE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450" y="1295842"/>
            <a:ext cx="4339100" cy="105367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4D5CCE3-359F-4EF9-9D2E-7FD404847E1A}"/>
              </a:ext>
            </a:extLst>
          </p:cNvPr>
          <p:cNvSpPr/>
          <p:nvPr userDrawn="1"/>
        </p:nvSpPr>
        <p:spPr>
          <a:xfrm>
            <a:off x="3473909" y="5902348"/>
            <a:ext cx="2958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6213" marR="0" lvl="0" indent="-841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entury Gothic" panose="020B0502020202020204" pitchFamily="34" charset="0"/>
              <a:buChar char=" 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www.ecosystem.eco</a:t>
            </a:r>
          </a:p>
        </p:txBody>
      </p:sp>
    </p:spTree>
    <p:extLst>
      <p:ext uri="{BB962C8B-B14F-4D97-AF65-F5344CB8AC3E}">
        <p14:creationId xmlns:p14="http://schemas.microsoft.com/office/powerpoint/2010/main" val="12637870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nexe jaun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898830" y="6873810"/>
            <a:ext cx="117587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CB03DB36-D228-4D12-8997-4E2D0F09B252}" type="datetime4">
              <a:rPr lang="fr-FR" smtClean="0"/>
              <a:t>7 février 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76082" y="6873809"/>
            <a:ext cx="5937704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/>
              <a:t>Nom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13785" y="6873813"/>
            <a:ext cx="376289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24B68904-FF1F-459C-A422-37BDC299ABD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DD0393-44AA-4A26-BEA6-CAA97C6725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0664" y="3240060"/>
            <a:ext cx="3924672" cy="914400"/>
          </a:xfrm>
        </p:spPr>
        <p:txBody>
          <a:bodyPr>
            <a:noAutofit/>
          </a:bodyPr>
          <a:lstStyle>
            <a:lvl1pPr marL="0" indent="0" algn="ctr">
              <a:buNone/>
              <a:defRPr sz="66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Annexes</a:t>
            </a:r>
            <a:endParaRPr lang="fr-FR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C1E9DB-6EED-4578-8F1F-8406312C08AC}"/>
              </a:ext>
            </a:extLst>
          </p:cNvPr>
          <p:cNvCxnSpPr/>
          <p:nvPr userDrawn="1"/>
        </p:nvCxnSpPr>
        <p:spPr>
          <a:xfrm>
            <a:off x="4304928" y="2923121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10">
            <a:extLst>
              <a:ext uri="{FF2B5EF4-FFF2-40B4-BE49-F238E27FC236}">
                <a16:creationId xmlns:a16="http://schemas.microsoft.com/office/drawing/2014/main" id="{3863CB63-9B34-4284-818F-AEB7DAB7AF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450" y="1295842"/>
            <a:ext cx="4339100" cy="105367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27B8C0-257F-49CA-88B6-90624DC389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926" y="4329100"/>
            <a:ext cx="9074148" cy="369332"/>
          </a:xfrm>
        </p:spPr>
        <p:txBody>
          <a:bodyPr wrap="square" lIns="0" rIns="0">
            <a:spAutoFit/>
          </a:bodyPr>
          <a:lstStyle>
            <a:lvl1pPr marL="0" indent="0" algn="ctr">
              <a:buNone/>
              <a:defRPr b="0">
                <a:solidFill>
                  <a:schemeClr val="tx2"/>
                </a:solidFill>
              </a:defRPr>
            </a:lvl1pPr>
            <a:lvl2pPr marL="92075" indent="0" algn="ctr">
              <a:buNone/>
              <a:defRPr>
                <a:solidFill>
                  <a:schemeClr val="tx2"/>
                </a:solidFill>
              </a:defRPr>
            </a:lvl2pPr>
            <a:lvl3pPr marL="222250" indent="0" algn="ctr">
              <a:buNone/>
              <a:defRPr>
                <a:solidFill>
                  <a:schemeClr val="tx2"/>
                </a:solidFill>
              </a:defRPr>
            </a:lvl3pPr>
            <a:lvl4pPr marL="531812" indent="0" algn="ctr">
              <a:buNone/>
              <a:defRPr>
                <a:solidFill>
                  <a:schemeClr val="tx2"/>
                </a:solidFill>
              </a:defRPr>
            </a:lvl4pPr>
            <a:lvl5pPr marL="755650" indent="0" algn="ctr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427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x5 (V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8DA1AD3-F847-49BB-9FFC-AEB911F9AA68}"/>
              </a:ext>
            </a:extLst>
          </p:cNvPr>
          <p:cNvSpPr/>
          <p:nvPr userDrawn="1"/>
        </p:nvSpPr>
        <p:spPr>
          <a:xfrm rot="6983667">
            <a:off x="1860117" y="4509872"/>
            <a:ext cx="3526412" cy="2742886"/>
          </a:xfrm>
          <a:custGeom>
            <a:avLst/>
            <a:gdLst>
              <a:gd name="connsiteX0" fmla="*/ 297755 w 3526412"/>
              <a:gd name="connsiteY0" fmla="*/ 933216 h 2742886"/>
              <a:gd name="connsiteX1" fmla="*/ 25360 w 3526412"/>
              <a:gd name="connsiteY1" fmla="*/ 142010 h 2742886"/>
              <a:gd name="connsiteX2" fmla="*/ 0 w 3526412"/>
              <a:gd name="connsiteY2" fmla="*/ 0 h 2742886"/>
              <a:gd name="connsiteX3" fmla="*/ 1494847 w 3526412"/>
              <a:gd name="connsiteY3" fmla="*/ 0 h 2742886"/>
              <a:gd name="connsiteX4" fmla="*/ 1499994 w 3526412"/>
              <a:gd name="connsiteY4" fmla="*/ 20015 h 2742886"/>
              <a:gd name="connsiteX5" fmla="*/ 2778124 w 3526412"/>
              <a:gd name="connsiteY5" fmla="*/ 1229032 h 2742886"/>
              <a:gd name="connsiteX6" fmla="*/ 2783423 w 3526412"/>
              <a:gd name="connsiteY6" fmla="*/ 1230133 h 2742886"/>
              <a:gd name="connsiteX7" fmla="*/ 3526412 w 3526412"/>
              <a:gd name="connsiteY7" fmla="*/ 2727238 h 2742886"/>
              <a:gd name="connsiteX8" fmla="*/ 3216526 w 3526412"/>
              <a:gd name="connsiteY8" fmla="*/ 2742886 h 2742886"/>
              <a:gd name="connsiteX9" fmla="*/ 297755 w 3526412"/>
              <a:gd name="connsiteY9" fmla="*/ 933216 h 274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6412" h="2742886">
                <a:moveTo>
                  <a:pt x="297755" y="933216"/>
                </a:moveTo>
                <a:cubicBezTo>
                  <a:pt x="174754" y="685700"/>
                  <a:pt x="82310" y="420319"/>
                  <a:pt x="25360" y="142010"/>
                </a:cubicBezTo>
                <a:lnTo>
                  <a:pt x="0" y="0"/>
                </a:lnTo>
                <a:lnTo>
                  <a:pt x="1494847" y="0"/>
                </a:lnTo>
                <a:lnTo>
                  <a:pt x="1499994" y="20015"/>
                </a:lnTo>
                <a:cubicBezTo>
                  <a:pt x="1684889" y="614473"/>
                  <a:pt x="2170078" y="1076624"/>
                  <a:pt x="2778124" y="1229032"/>
                </a:cubicBezTo>
                <a:lnTo>
                  <a:pt x="2783423" y="1230133"/>
                </a:lnTo>
                <a:lnTo>
                  <a:pt x="3526412" y="2727238"/>
                </a:lnTo>
                <a:lnTo>
                  <a:pt x="3216526" y="2742886"/>
                </a:lnTo>
                <a:cubicBezTo>
                  <a:pt x="1937564" y="2742886"/>
                  <a:pt x="830760" y="2005782"/>
                  <a:pt x="297755" y="933216"/>
                </a:cubicBezTo>
                <a:close/>
              </a:path>
            </a:pathLst>
          </a:custGeom>
          <a:solidFill>
            <a:srgbClr val="F6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46894DA-615E-4907-8A9D-C51C2790A05E}"/>
              </a:ext>
            </a:extLst>
          </p:cNvPr>
          <p:cNvSpPr/>
          <p:nvPr userDrawn="1"/>
        </p:nvSpPr>
        <p:spPr>
          <a:xfrm>
            <a:off x="6273549" y="1"/>
            <a:ext cx="3632451" cy="2742886"/>
          </a:xfrm>
          <a:custGeom>
            <a:avLst/>
            <a:gdLst>
              <a:gd name="connsiteX0" fmla="*/ 0 w 3632451"/>
              <a:gd name="connsiteY0" fmla="*/ 0 h 2742886"/>
              <a:gd name="connsiteX1" fmla="*/ 1494847 w 3632451"/>
              <a:gd name="connsiteY1" fmla="*/ 0 h 2742886"/>
              <a:gd name="connsiteX2" fmla="*/ 1499994 w 3632451"/>
              <a:gd name="connsiteY2" fmla="*/ 20015 h 2742886"/>
              <a:gd name="connsiteX3" fmla="*/ 3216526 w 3632451"/>
              <a:gd name="connsiteY3" fmla="*/ 1282879 h 2742886"/>
              <a:gd name="connsiteX4" fmla="*/ 3578752 w 3632451"/>
              <a:gd name="connsiteY4" fmla="*/ 1246364 h 2742886"/>
              <a:gd name="connsiteX5" fmla="*/ 3632451 w 3632451"/>
              <a:gd name="connsiteY5" fmla="*/ 1232556 h 2742886"/>
              <a:gd name="connsiteX6" fmla="*/ 3632451 w 3632451"/>
              <a:gd name="connsiteY6" fmla="*/ 2713420 h 2742886"/>
              <a:gd name="connsiteX7" fmla="*/ 3549570 w 3632451"/>
              <a:gd name="connsiteY7" fmla="*/ 2726069 h 2742886"/>
              <a:gd name="connsiteX8" fmla="*/ 3216526 w 3632451"/>
              <a:gd name="connsiteY8" fmla="*/ 2742886 h 2742886"/>
              <a:gd name="connsiteX9" fmla="*/ 25360 w 3632451"/>
              <a:gd name="connsiteY9" fmla="*/ 142010 h 274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32451" h="2742886">
                <a:moveTo>
                  <a:pt x="0" y="0"/>
                </a:moveTo>
                <a:lnTo>
                  <a:pt x="1494847" y="0"/>
                </a:lnTo>
                <a:lnTo>
                  <a:pt x="1499994" y="20015"/>
                </a:lnTo>
                <a:cubicBezTo>
                  <a:pt x="1727557" y="751655"/>
                  <a:pt x="2410004" y="1282879"/>
                  <a:pt x="3216526" y="1282879"/>
                </a:cubicBezTo>
                <a:cubicBezTo>
                  <a:pt x="3340606" y="1282879"/>
                  <a:pt x="3461750" y="1270306"/>
                  <a:pt x="3578752" y="1246364"/>
                </a:cubicBezTo>
                <a:lnTo>
                  <a:pt x="3632451" y="1232556"/>
                </a:lnTo>
                <a:lnTo>
                  <a:pt x="3632451" y="2713420"/>
                </a:lnTo>
                <a:lnTo>
                  <a:pt x="3549570" y="2726069"/>
                </a:lnTo>
                <a:cubicBezTo>
                  <a:pt x="3440068" y="2737189"/>
                  <a:pt x="3328962" y="2742886"/>
                  <a:pt x="3216526" y="2742886"/>
                </a:cubicBezTo>
                <a:cubicBezTo>
                  <a:pt x="1642418" y="2742886"/>
                  <a:pt x="329095" y="1626327"/>
                  <a:pt x="25360" y="142010"/>
                </a:cubicBezTo>
                <a:close/>
              </a:path>
            </a:pathLst>
          </a:custGeom>
          <a:solidFill>
            <a:srgbClr val="F6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Date Placeholder 1">
            <a:extLst>
              <a:ext uri="{FF2B5EF4-FFF2-40B4-BE49-F238E27FC236}">
                <a16:creationId xmlns:a16="http://schemas.microsoft.com/office/drawing/2014/main" id="{1FE74FA6-75D3-4FE6-BE55-9BB3EC50AA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8830" y="6873810"/>
            <a:ext cx="117587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E87D34C4-8957-4F62-8224-9D52F865D8AD}" type="datetime4">
              <a:rPr lang="fr-FR" smtClean="0"/>
              <a:t>7 février 2024</a:t>
            </a:fld>
            <a:endParaRPr lang="fr-FR"/>
          </a:p>
        </p:txBody>
      </p:sp>
      <p:sp>
        <p:nvSpPr>
          <p:cNvPr id="27" name="Footer Placeholder 2">
            <a:extLst>
              <a:ext uri="{FF2B5EF4-FFF2-40B4-BE49-F238E27FC236}">
                <a16:creationId xmlns:a16="http://schemas.microsoft.com/office/drawing/2014/main" id="{CCB66FD0-517A-4FEB-A627-FFCEDDF8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6082" y="6873809"/>
            <a:ext cx="5937704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/>
              <a:t>Nom de la présentation</a:t>
            </a: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14A036C4-28C4-4D29-8FC0-5A8161A54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785" y="6873813"/>
            <a:ext cx="376289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24B68904-FF1F-459C-A422-37BDC299ABD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850BE1-28B1-4159-98B8-C7227D195539}"/>
              </a:ext>
            </a:extLst>
          </p:cNvPr>
          <p:cNvSpPr/>
          <p:nvPr userDrawn="1"/>
        </p:nvSpPr>
        <p:spPr>
          <a:xfrm>
            <a:off x="1" y="-1"/>
            <a:ext cx="1763884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B49C3518-BA6C-492E-9510-C4F259D68B6E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1"/>
          <a:stretch/>
        </p:blipFill>
        <p:spPr>
          <a:xfrm>
            <a:off x="-1" y="2527408"/>
            <a:ext cx="1611015" cy="169066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81FC796-6E6C-4F28-82E9-BCA926799A4E}"/>
              </a:ext>
            </a:extLst>
          </p:cNvPr>
          <p:cNvSpPr/>
          <p:nvPr userDrawn="1"/>
        </p:nvSpPr>
        <p:spPr>
          <a:xfrm>
            <a:off x="2009884" y="181089"/>
            <a:ext cx="39549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kern="1200" noProof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Sommaire</a:t>
            </a:r>
            <a:endParaRPr lang="fr-FR" sz="60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D1773456-18C3-4FAB-9BF7-732D6F5F47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17369" y="3366981"/>
            <a:ext cx="363600" cy="363598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</a:t>
            </a:r>
            <a:endParaRPr lang="fr-FR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134B4AEF-A6DB-4C35-9CDF-18182EBAE0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3839" y="3366981"/>
            <a:ext cx="3075247" cy="529377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 marL="177800" indent="-85725">
              <a:spcBef>
                <a:spcPts val="600"/>
              </a:spcBef>
              <a:buFont typeface="Century Gothic" panose="020B0502020202020204" pitchFamily="34" charset="0"/>
              <a:buChar char=" "/>
              <a:defRPr sz="10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en-US" dirty="0"/>
          </a:p>
          <a:p>
            <a:pPr lvl="1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fr-FR" dirty="0"/>
          </a:p>
        </p:txBody>
      </p:sp>
      <p:sp>
        <p:nvSpPr>
          <p:cNvPr id="41" name="Text Placeholder 31">
            <a:extLst>
              <a:ext uri="{FF2B5EF4-FFF2-40B4-BE49-F238E27FC236}">
                <a16:creationId xmlns:a16="http://schemas.microsoft.com/office/drawing/2014/main" id="{A50C233A-5D4A-471E-A89E-54C136DA4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17369" y="4920412"/>
            <a:ext cx="363600" cy="363598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3</a:t>
            </a:r>
            <a:endParaRPr lang="fr-FR" dirty="0"/>
          </a:p>
        </p:txBody>
      </p:sp>
      <p:sp>
        <p:nvSpPr>
          <p:cNvPr id="42" name="Text Placeholder 31">
            <a:extLst>
              <a:ext uri="{FF2B5EF4-FFF2-40B4-BE49-F238E27FC236}">
                <a16:creationId xmlns:a16="http://schemas.microsoft.com/office/drawing/2014/main" id="{5A5A5329-EF16-4300-9682-4E206A9B87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17369" y="1814881"/>
            <a:ext cx="363600" cy="363598"/>
          </a:xfrm>
          <a:prstGeom prst="ellipse">
            <a:avLst/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fr-FR" dirty="0"/>
          </a:p>
        </p:txBody>
      </p:sp>
      <p:sp>
        <p:nvSpPr>
          <p:cNvPr id="44" name="Text Placeholder 33">
            <a:extLst>
              <a:ext uri="{FF2B5EF4-FFF2-40B4-BE49-F238E27FC236}">
                <a16:creationId xmlns:a16="http://schemas.microsoft.com/office/drawing/2014/main" id="{E4D745AE-6F76-461D-8C33-41A09731963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33839" y="4924668"/>
            <a:ext cx="3075247" cy="529377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 marL="177800" indent="-85725">
              <a:spcBef>
                <a:spcPts val="600"/>
              </a:spcBef>
              <a:buFont typeface="Century Gothic" panose="020B0502020202020204" pitchFamily="34" charset="0"/>
              <a:buChar char=" "/>
              <a:defRPr sz="10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en-US" dirty="0"/>
          </a:p>
          <a:p>
            <a:pPr lvl="1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fr-FR" dirty="0"/>
          </a:p>
        </p:txBody>
      </p:sp>
      <p:sp>
        <p:nvSpPr>
          <p:cNvPr id="46" name="Text Placeholder 33">
            <a:extLst>
              <a:ext uri="{FF2B5EF4-FFF2-40B4-BE49-F238E27FC236}">
                <a16:creationId xmlns:a16="http://schemas.microsoft.com/office/drawing/2014/main" id="{52CABAED-9307-443C-9917-91828D46F6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3839" y="1814881"/>
            <a:ext cx="3075247" cy="529377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 marL="177800" indent="-85725">
              <a:spcBef>
                <a:spcPts val="600"/>
              </a:spcBef>
              <a:buFont typeface="Century Gothic" panose="020B0502020202020204" pitchFamily="34" charset="0"/>
              <a:buChar char=" "/>
              <a:defRPr sz="10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en-US" dirty="0"/>
          </a:p>
          <a:p>
            <a:pPr lvl="1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fr-FR" dirty="0"/>
          </a:p>
        </p:txBody>
      </p:sp>
      <p:sp>
        <p:nvSpPr>
          <p:cNvPr id="47" name="Text Placeholder 31">
            <a:extLst>
              <a:ext uri="{FF2B5EF4-FFF2-40B4-BE49-F238E27FC236}">
                <a16:creationId xmlns:a16="http://schemas.microsoft.com/office/drawing/2014/main" id="{CE0D9B26-BEAB-4232-8D39-4197A976A0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98357" y="1814881"/>
            <a:ext cx="363600" cy="363598"/>
          </a:xfrm>
          <a:prstGeom prst="ellipse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4</a:t>
            </a:r>
            <a:endParaRPr lang="fr-FR" dirty="0"/>
          </a:p>
        </p:txBody>
      </p:sp>
      <p:sp>
        <p:nvSpPr>
          <p:cNvPr id="48" name="Text Placeholder 33">
            <a:extLst>
              <a:ext uri="{FF2B5EF4-FFF2-40B4-BE49-F238E27FC236}">
                <a16:creationId xmlns:a16="http://schemas.microsoft.com/office/drawing/2014/main" id="{F1C77971-B166-4626-8FD4-D6FFBFFF87A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14827" y="1814881"/>
            <a:ext cx="3075247" cy="529377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 marL="177800" indent="-85725">
              <a:spcBef>
                <a:spcPts val="600"/>
              </a:spcBef>
              <a:buFont typeface="Century Gothic" panose="020B0502020202020204" pitchFamily="34" charset="0"/>
              <a:buChar char=" "/>
              <a:defRPr sz="10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en-US" dirty="0"/>
          </a:p>
          <a:p>
            <a:pPr lvl="1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fr-FR" dirty="0"/>
          </a:p>
        </p:txBody>
      </p:sp>
      <p:sp>
        <p:nvSpPr>
          <p:cNvPr id="49" name="Text Placeholder 31">
            <a:extLst>
              <a:ext uri="{FF2B5EF4-FFF2-40B4-BE49-F238E27FC236}">
                <a16:creationId xmlns:a16="http://schemas.microsoft.com/office/drawing/2014/main" id="{27AB7A8C-FAFA-4C4D-AE1A-05B55A2132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98357" y="3366981"/>
            <a:ext cx="363600" cy="363598"/>
          </a:xfrm>
          <a:prstGeom prst="ellipse">
            <a:avLst/>
          </a:prstGeom>
          <a:solidFill>
            <a:srgbClr val="A17EC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5</a:t>
            </a:r>
            <a:endParaRPr lang="fr-FR" dirty="0"/>
          </a:p>
        </p:txBody>
      </p:sp>
      <p:sp>
        <p:nvSpPr>
          <p:cNvPr id="50" name="Text Placeholder 33">
            <a:extLst>
              <a:ext uri="{FF2B5EF4-FFF2-40B4-BE49-F238E27FC236}">
                <a16:creationId xmlns:a16="http://schemas.microsoft.com/office/drawing/2014/main" id="{DC484DFB-CAB0-4028-A16B-64CBA4797D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14827" y="3366981"/>
            <a:ext cx="3075247" cy="529377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 marL="177800" indent="-85725">
              <a:spcBef>
                <a:spcPts val="600"/>
              </a:spcBef>
              <a:buFont typeface="Century Gothic" panose="020B0502020202020204" pitchFamily="34" charset="0"/>
              <a:buChar char=" "/>
              <a:defRPr sz="10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en-US" dirty="0"/>
          </a:p>
          <a:p>
            <a:pPr lvl="1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35923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nexe lag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898830" y="6873810"/>
            <a:ext cx="117587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46C0D4F9-192E-4276-AC58-AE1BB87DBDBB}" type="datetime4">
              <a:rPr lang="fr-FR" smtClean="0"/>
              <a:t>7 février 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76082" y="6873809"/>
            <a:ext cx="5937704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/>
              <a:t>Nom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13785" y="6873813"/>
            <a:ext cx="376289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24B68904-FF1F-459C-A422-37BDC299ABD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85218D3-520F-4537-9C53-8F19AE65E5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0664" y="3240060"/>
            <a:ext cx="3924672" cy="914400"/>
          </a:xfrm>
        </p:spPr>
        <p:txBody>
          <a:bodyPr>
            <a:noAutofit/>
          </a:bodyPr>
          <a:lstStyle>
            <a:lvl1pPr marL="0" indent="0" algn="ctr">
              <a:buNone/>
              <a:defRPr sz="66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Annexes</a:t>
            </a:r>
            <a:endParaRPr lang="fr-FR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941EB8-ADBA-4392-8ECB-90C640B1E4FB}"/>
              </a:ext>
            </a:extLst>
          </p:cNvPr>
          <p:cNvCxnSpPr/>
          <p:nvPr userDrawn="1"/>
        </p:nvCxnSpPr>
        <p:spPr>
          <a:xfrm>
            <a:off x="4304928" y="2923121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27674B2A-503E-474A-9FEB-4CE4B0423A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450" y="1295842"/>
            <a:ext cx="4339100" cy="1053670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6FA41D4-DDFD-4503-A4EC-503BEFFDBC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926" y="4329100"/>
            <a:ext cx="9074148" cy="369332"/>
          </a:xfrm>
        </p:spPr>
        <p:txBody>
          <a:bodyPr wrap="square" lIns="0" rIns="0">
            <a:spAutoFit/>
          </a:bodyPr>
          <a:lstStyle>
            <a:lvl1pPr marL="0" indent="0" algn="ctr">
              <a:buNone/>
              <a:defRPr b="0">
                <a:solidFill>
                  <a:schemeClr val="tx2"/>
                </a:solidFill>
              </a:defRPr>
            </a:lvl1pPr>
            <a:lvl2pPr marL="92075" indent="0" algn="ctr">
              <a:buNone/>
              <a:defRPr>
                <a:solidFill>
                  <a:schemeClr val="tx2"/>
                </a:solidFill>
              </a:defRPr>
            </a:lvl2pPr>
            <a:lvl3pPr marL="222250" indent="0" algn="ctr">
              <a:buNone/>
              <a:defRPr>
                <a:solidFill>
                  <a:schemeClr val="tx2"/>
                </a:solidFill>
              </a:defRPr>
            </a:lvl3pPr>
            <a:lvl4pPr marL="531812" indent="0" algn="ctr">
              <a:buNone/>
              <a:defRPr>
                <a:solidFill>
                  <a:schemeClr val="tx2"/>
                </a:solidFill>
              </a:defRPr>
            </a:lvl4pPr>
            <a:lvl5pPr marL="755650" indent="0" algn="ctr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3201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nexe ver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898830" y="6873810"/>
            <a:ext cx="117587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CDCCD1F1-31D7-4C10-98F3-440687EB3541}" type="datetime4">
              <a:rPr lang="fr-FR" smtClean="0"/>
              <a:t>7 février 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76082" y="6873809"/>
            <a:ext cx="5937704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/>
              <a:t>Nom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13785" y="6873813"/>
            <a:ext cx="376289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24B68904-FF1F-459C-A422-37BDC299ABD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0EDDFE-3764-469A-983F-C75F5DE6A8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0664" y="3240060"/>
            <a:ext cx="3924672" cy="914400"/>
          </a:xfrm>
        </p:spPr>
        <p:txBody>
          <a:bodyPr>
            <a:noAutofit/>
          </a:bodyPr>
          <a:lstStyle>
            <a:lvl1pPr marL="0" indent="0" algn="ctr">
              <a:buNone/>
              <a:defRPr sz="66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Annexes</a:t>
            </a:r>
            <a:endParaRPr lang="fr-FR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79246A-17B5-4A31-931B-1CDA6ECF9CAC}"/>
              </a:ext>
            </a:extLst>
          </p:cNvPr>
          <p:cNvCxnSpPr/>
          <p:nvPr userDrawn="1"/>
        </p:nvCxnSpPr>
        <p:spPr>
          <a:xfrm>
            <a:off x="4304928" y="2923121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56CC0365-A1F6-4A7E-B2C9-EB9ABFC5BA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450" y="1295842"/>
            <a:ext cx="4339100" cy="1053670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350D251-4640-4538-9E92-DF9FFC27E3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926" y="4329100"/>
            <a:ext cx="9074148" cy="369332"/>
          </a:xfrm>
        </p:spPr>
        <p:txBody>
          <a:bodyPr wrap="square" lIns="0" rIns="0">
            <a:spAutoFit/>
          </a:bodyPr>
          <a:lstStyle>
            <a:lvl1pPr marL="0" indent="0" algn="ctr">
              <a:buNone/>
              <a:defRPr b="0">
                <a:solidFill>
                  <a:schemeClr val="tx2"/>
                </a:solidFill>
              </a:defRPr>
            </a:lvl1pPr>
            <a:lvl2pPr marL="92075" indent="0" algn="ctr">
              <a:buNone/>
              <a:defRPr>
                <a:solidFill>
                  <a:schemeClr val="tx2"/>
                </a:solidFill>
              </a:defRPr>
            </a:lvl2pPr>
            <a:lvl3pPr marL="222250" indent="0" algn="ctr">
              <a:buNone/>
              <a:defRPr>
                <a:solidFill>
                  <a:schemeClr val="tx2"/>
                </a:solidFill>
              </a:defRPr>
            </a:lvl3pPr>
            <a:lvl4pPr marL="531812" indent="0" algn="ctr">
              <a:buNone/>
              <a:defRPr>
                <a:solidFill>
                  <a:schemeClr val="tx2"/>
                </a:solidFill>
              </a:defRPr>
            </a:lvl4pPr>
            <a:lvl5pPr marL="755650" indent="0" algn="ctr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5823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nexe ble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898830" y="6873810"/>
            <a:ext cx="117587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6ED0A0CD-9E20-4576-B9AA-F840C4587F74}" type="datetime4">
              <a:rPr lang="fr-FR" smtClean="0"/>
              <a:t>7 février 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76082" y="6873809"/>
            <a:ext cx="5937704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/>
              <a:t>Nom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13785" y="6873813"/>
            <a:ext cx="376289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24B68904-FF1F-459C-A422-37BDC299ABD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0EF8D13-AE1F-4CF5-A464-DA0353594B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0664" y="3240060"/>
            <a:ext cx="3924672" cy="914400"/>
          </a:xfrm>
        </p:spPr>
        <p:txBody>
          <a:bodyPr>
            <a:noAutofit/>
          </a:bodyPr>
          <a:lstStyle>
            <a:lvl1pPr marL="0" indent="0" algn="ctr">
              <a:buNone/>
              <a:defRPr sz="66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Annexes</a:t>
            </a:r>
            <a:endParaRPr lang="fr-FR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882B5D-3CF1-4D86-A92A-DB588DA4BE67}"/>
              </a:ext>
            </a:extLst>
          </p:cNvPr>
          <p:cNvCxnSpPr/>
          <p:nvPr userDrawn="1"/>
        </p:nvCxnSpPr>
        <p:spPr>
          <a:xfrm>
            <a:off x="4304928" y="2923121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962A0BFD-7474-41D6-9ADA-4422C4ADB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450" y="1295842"/>
            <a:ext cx="4339100" cy="1053670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C224EB4-90C4-4EAB-BC4B-6EFE83C541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926" y="4329100"/>
            <a:ext cx="9074148" cy="369332"/>
          </a:xfrm>
        </p:spPr>
        <p:txBody>
          <a:bodyPr wrap="square" lIns="0" rIns="0">
            <a:spAutoFit/>
          </a:bodyPr>
          <a:lstStyle>
            <a:lvl1pPr marL="0" indent="0" algn="ctr">
              <a:buNone/>
              <a:defRPr b="0">
                <a:solidFill>
                  <a:schemeClr val="tx2"/>
                </a:solidFill>
              </a:defRPr>
            </a:lvl1pPr>
            <a:lvl2pPr marL="92075" indent="0" algn="ctr">
              <a:buNone/>
              <a:defRPr>
                <a:solidFill>
                  <a:schemeClr val="tx2"/>
                </a:solidFill>
              </a:defRPr>
            </a:lvl2pPr>
            <a:lvl3pPr marL="222250" indent="0" algn="ctr">
              <a:buNone/>
              <a:defRPr>
                <a:solidFill>
                  <a:schemeClr val="tx2"/>
                </a:solidFill>
              </a:defRPr>
            </a:lvl3pPr>
            <a:lvl4pPr marL="531812" indent="0" algn="ctr">
              <a:buNone/>
              <a:defRPr>
                <a:solidFill>
                  <a:schemeClr val="tx2"/>
                </a:solidFill>
              </a:defRPr>
            </a:lvl4pPr>
            <a:lvl5pPr marL="755650" indent="0" algn="ctr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45110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nexe blanch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898830" y="6873810"/>
            <a:ext cx="117587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0B488D92-7F2F-4773-B772-F854ED1E9E2E}" type="datetime4">
              <a:rPr lang="fr-FR" smtClean="0"/>
              <a:t>7 février 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76082" y="6873809"/>
            <a:ext cx="5937704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/>
              <a:t>Nom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13785" y="6873813"/>
            <a:ext cx="376289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24B68904-FF1F-459C-A422-37BDC299ABD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C929A62-F38A-4143-B7FF-3BE905F671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926" y="4329100"/>
            <a:ext cx="9074148" cy="369332"/>
          </a:xfrm>
        </p:spPr>
        <p:txBody>
          <a:bodyPr wrap="square" lIns="0" rIns="0">
            <a:spAutoFit/>
          </a:bodyPr>
          <a:lstStyle>
            <a:lvl1pPr marL="0" indent="0" algn="ctr">
              <a:buNone/>
              <a:defRPr b="0">
                <a:solidFill>
                  <a:schemeClr val="tx2"/>
                </a:solidFill>
              </a:defRPr>
            </a:lvl1pPr>
            <a:lvl2pPr marL="92075" indent="0" algn="ctr">
              <a:buNone/>
              <a:defRPr>
                <a:solidFill>
                  <a:schemeClr val="tx2"/>
                </a:solidFill>
              </a:defRPr>
            </a:lvl2pPr>
            <a:lvl3pPr marL="222250" indent="0" algn="ctr">
              <a:buNone/>
              <a:defRPr>
                <a:solidFill>
                  <a:schemeClr val="tx2"/>
                </a:solidFill>
              </a:defRPr>
            </a:lvl3pPr>
            <a:lvl4pPr marL="531812" indent="0" algn="ctr">
              <a:buNone/>
              <a:defRPr>
                <a:solidFill>
                  <a:schemeClr val="tx2"/>
                </a:solidFill>
              </a:defRPr>
            </a:lvl4pPr>
            <a:lvl5pPr marL="755650" indent="0" algn="ctr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A3602CDA-3E57-4E46-9343-0F35839B2D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0664" y="3240060"/>
            <a:ext cx="3924672" cy="914400"/>
          </a:xfrm>
        </p:spPr>
        <p:txBody>
          <a:bodyPr>
            <a:noAutofit/>
          </a:bodyPr>
          <a:lstStyle>
            <a:lvl1pPr marL="0" indent="0" algn="ctr">
              <a:buNone/>
              <a:defRPr sz="66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Annexes</a:t>
            </a:r>
            <a:endParaRPr lang="fr-FR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AF61E2-D23E-466F-B4A3-1F0FBD25D75B}"/>
              </a:ext>
            </a:extLst>
          </p:cNvPr>
          <p:cNvCxnSpPr/>
          <p:nvPr userDrawn="1"/>
        </p:nvCxnSpPr>
        <p:spPr>
          <a:xfrm>
            <a:off x="4304928" y="2923121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0">
            <a:extLst>
              <a:ext uri="{FF2B5EF4-FFF2-40B4-BE49-F238E27FC236}">
                <a16:creationId xmlns:a16="http://schemas.microsoft.com/office/drawing/2014/main" id="{97F04F3D-B2F1-4862-BD90-4123AA9D0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450" y="1295842"/>
            <a:ext cx="4339100" cy="105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9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8DA1AD3-F847-49BB-9FFC-AEB911F9AA68}"/>
              </a:ext>
            </a:extLst>
          </p:cNvPr>
          <p:cNvSpPr/>
          <p:nvPr userDrawn="1"/>
        </p:nvSpPr>
        <p:spPr>
          <a:xfrm rot="6983667">
            <a:off x="1860117" y="4509872"/>
            <a:ext cx="3526412" cy="2742886"/>
          </a:xfrm>
          <a:custGeom>
            <a:avLst/>
            <a:gdLst>
              <a:gd name="connsiteX0" fmla="*/ 297755 w 3526412"/>
              <a:gd name="connsiteY0" fmla="*/ 933216 h 2742886"/>
              <a:gd name="connsiteX1" fmla="*/ 25360 w 3526412"/>
              <a:gd name="connsiteY1" fmla="*/ 142010 h 2742886"/>
              <a:gd name="connsiteX2" fmla="*/ 0 w 3526412"/>
              <a:gd name="connsiteY2" fmla="*/ 0 h 2742886"/>
              <a:gd name="connsiteX3" fmla="*/ 1494847 w 3526412"/>
              <a:gd name="connsiteY3" fmla="*/ 0 h 2742886"/>
              <a:gd name="connsiteX4" fmla="*/ 1499994 w 3526412"/>
              <a:gd name="connsiteY4" fmla="*/ 20015 h 2742886"/>
              <a:gd name="connsiteX5" fmla="*/ 2778124 w 3526412"/>
              <a:gd name="connsiteY5" fmla="*/ 1229032 h 2742886"/>
              <a:gd name="connsiteX6" fmla="*/ 2783423 w 3526412"/>
              <a:gd name="connsiteY6" fmla="*/ 1230133 h 2742886"/>
              <a:gd name="connsiteX7" fmla="*/ 3526412 w 3526412"/>
              <a:gd name="connsiteY7" fmla="*/ 2727238 h 2742886"/>
              <a:gd name="connsiteX8" fmla="*/ 3216526 w 3526412"/>
              <a:gd name="connsiteY8" fmla="*/ 2742886 h 2742886"/>
              <a:gd name="connsiteX9" fmla="*/ 297755 w 3526412"/>
              <a:gd name="connsiteY9" fmla="*/ 933216 h 274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6412" h="2742886">
                <a:moveTo>
                  <a:pt x="297755" y="933216"/>
                </a:moveTo>
                <a:cubicBezTo>
                  <a:pt x="174754" y="685700"/>
                  <a:pt x="82310" y="420319"/>
                  <a:pt x="25360" y="142010"/>
                </a:cubicBezTo>
                <a:lnTo>
                  <a:pt x="0" y="0"/>
                </a:lnTo>
                <a:lnTo>
                  <a:pt x="1494847" y="0"/>
                </a:lnTo>
                <a:lnTo>
                  <a:pt x="1499994" y="20015"/>
                </a:lnTo>
                <a:cubicBezTo>
                  <a:pt x="1684889" y="614473"/>
                  <a:pt x="2170078" y="1076624"/>
                  <a:pt x="2778124" y="1229032"/>
                </a:cubicBezTo>
                <a:lnTo>
                  <a:pt x="2783423" y="1230133"/>
                </a:lnTo>
                <a:lnTo>
                  <a:pt x="3526412" y="2727238"/>
                </a:lnTo>
                <a:lnTo>
                  <a:pt x="3216526" y="2742886"/>
                </a:lnTo>
                <a:cubicBezTo>
                  <a:pt x="1937564" y="2742886"/>
                  <a:pt x="830760" y="2005782"/>
                  <a:pt x="297755" y="933216"/>
                </a:cubicBezTo>
                <a:close/>
              </a:path>
            </a:pathLst>
          </a:custGeom>
          <a:solidFill>
            <a:srgbClr val="F6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46894DA-615E-4907-8A9D-C51C2790A05E}"/>
              </a:ext>
            </a:extLst>
          </p:cNvPr>
          <p:cNvSpPr/>
          <p:nvPr userDrawn="1"/>
        </p:nvSpPr>
        <p:spPr>
          <a:xfrm>
            <a:off x="6273549" y="1"/>
            <a:ext cx="3632451" cy="2742886"/>
          </a:xfrm>
          <a:custGeom>
            <a:avLst/>
            <a:gdLst>
              <a:gd name="connsiteX0" fmla="*/ 0 w 3632451"/>
              <a:gd name="connsiteY0" fmla="*/ 0 h 2742886"/>
              <a:gd name="connsiteX1" fmla="*/ 1494847 w 3632451"/>
              <a:gd name="connsiteY1" fmla="*/ 0 h 2742886"/>
              <a:gd name="connsiteX2" fmla="*/ 1499994 w 3632451"/>
              <a:gd name="connsiteY2" fmla="*/ 20015 h 2742886"/>
              <a:gd name="connsiteX3" fmla="*/ 3216526 w 3632451"/>
              <a:gd name="connsiteY3" fmla="*/ 1282879 h 2742886"/>
              <a:gd name="connsiteX4" fmla="*/ 3578752 w 3632451"/>
              <a:gd name="connsiteY4" fmla="*/ 1246364 h 2742886"/>
              <a:gd name="connsiteX5" fmla="*/ 3632451 w 3632451"/>
              <a:gd name="connsiteY5" fmla="*/ 1232556 h 2742886"/>
              <a:gd name="connsiteX6" fmla="*/ 3632451 w 3632451"/>
              <a:gd name="connsiteY6" fmla="*/ 2713420 h 2742886"/>
              <a:gd name="connsiteX7" fmla="*/ 3549570 w 3632451"/>
              <a:gd name="connsiteY7" fmla="*/ 2726069 h 2742886"/>
              <a:gd name="connsiteX8" fmla="*/ 3216526 w 3632451"/>
              <a:gd name="connsiteY8" fmla="*/ 2742886 h 2742886"/>
              <a:gd name="connsiteX9" fmla="*/ 25360 w 3632451"/>
              <a:gd name="connsiteY9" fmla="*/ 142010 h 274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32451" h="2742886">
                <a:moveTo>
                  <a:pt x="0" y="0"/>
                </a:moveTo>
                <a:lnTo>
                  <a:pt x="1494847" y="0"/>
                </a:lnTo>
                <a:lnTo>
                  <a:pt x="1499994" y="20015"/>
                </a:lnTo>
                <a:cubicBezTo>
                  <a:pt x="1727557" y="751655"/>
                  <a:pt x="2410004" y="1282879"/>
                  <a:pt x="3216526" y="1282879"/>
                </a:cubicBezTo>
                <a:cubicBezTo>
                  <a:pt x="3340606" y="1282879"/>
                  <a:pt x="3461750" y="1270306"/>
                  <a:pt x="3578752" y="1246364"/>
                </a:cubicBezTo>
                <a:lnTo>
                  <a:pt x="3632451" y="1232556"/>
                </a:lnTo>
                <a:lnTo>
                  <a:pt x="3632451" y="2713420"/>
                </a:lnTo>
                <a:lnTo>
                  <a:pt x="3549570" y="2726069"/>
                </a:lnTo>
                <a:cubicBezTo>
                  <a:pt x="3440068" y="2737189"/>
                  <a:pt x="3328962" y="2742886"/>
                  <a:pt x="3216526" y="2742886"/>
                </a:cubicBezTo>
                <a:cubicBezTo>
                  <a:pt x="1642418" y="2742886"/>
                  <a:pt x="329095" y="1626327"/>
                  <a:pt x="25360" y="142010"/>
                </a:cubicBezTo>
                <a:close/>
              </a:path>
            </a:pathLst>
          </a:custGeom>
          <a:solidFill>
            <a:srgbClr val="F6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FEF070EA-A29E-4BA0-9B57-5F96B4D2B3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17369" y="3366981"/>
            <a:ext cx="363600" cy="363598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</a:t>
            </a:r>
            <a:endParaRPr lang="fr-FR" dirty="0"/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7BD33421-505E-4A2C-9FC7-E25DFF5A23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3839" y="3366981"/>
            <a:ext cx="3075247" cy="529377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 marL="177800" indent="-85725">
              <a:spcBef>
                <a:spcPts val="600"/>
              </a:spcBef>
              <a:buFont typeface="Century Gothic" panose="020B0502020202020204" pitchFamily="34" charset="0"/>
              <a:buChar char=" "/>
              <a:defRPr sz="10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en-US" dirty="0"/>
          </a:p>
          <a:p>
            <a:pPr lvl="1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fr-FR" dirty="0"/>
          </a:p>
        </p:txBody>
      </p:sp>
      <p:sp>
        <p:nvSpPr>
          <p:cNvPr id="37" name="Text Placeholder 31">
            <a:extLst>
              <a:ext uri="{FF2B5EF4-FFF2-40B4-BE49-F238E27FC236}">
                <a16:creationId xmlns:a16="http://schemas.microsoft.com/office/drawing/2014/main" id="{97A1E515-7BC0-45A2-AD30-7608C0C793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17369" y="4920412"/>
            <a:ext cx="363600" cy="363598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3</a:t>
            </a:r>
            <a:endParaRPr lang="fr-FR" dirty="0"/>
          </a:p>
        </p:txBody>
      </p:sp>
      <p:sp>
        <p:nvSpPr>
          <p:cNvPr id="20" name="Text Placeholder 31">
            <a:extLst>
              <a:ext uri="{FF2B5EF4-FFF2-40B4-BE49-F238E27FC236}">
                <a16:creationId xmlns:a16="http://schemas.microsoft.com/office/drawing/2014/main" id="{47FD4494-CD38-404F-8B16-0F9708DA42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98357" y="1814881"/>
            <a:ext cx="363600" cy="363598"/>
          </a:xfrm>
          <a:prstGeom prst="ellipse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4</a:t>
            </a:r>
            <a:endParaRPr lang="fr-FR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6E8F82B9-F378-454B-A18A-AA551DD678C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14827" y="1814881"/>
            <a:ext cx="3075247" cy="529377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 marL="177800" indent="-85725">
              <a:spcBef>
                <a:spcPts val="600"/>
              </a:spcBef>
              <a:buFont typeface="Century Gothic" panose="020B0502020202020204" pitchFamily="34" charset="0"/>
              <a:buChar char=" "/>
              <a:defRPr sz="10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en-US" dirty="0"/>
          </a:p>
          <a:p>
            <a:pPr lvl="1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fr-FR" dirty="0"/>
          </a:p>
        </p:txBody>
      </p:sp>
      <p:sp>
        <p:nvSpPr>
          <p:cNvPr id="23" name="Text Placeholder 31">
            <a:extLst>
              <a:ext uri="{FF2B5EF4-FFF2-40B4-BE49-F238E27FC236}">
                <a16:creationId xmlns:a16="http://schemas.microsoft.com/office/drawing/2014/main" id="{E0D39D41-04ED-4378-B784-4B3F04B749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98357" y="3366981"/>
            <a:ext cx="363600" cy="363598"/>
          </a:xfrm>
          <a:prstGeom prst="ellipse">
            <a:avLst/>
          </a:prstGeom>
          <a:solidFill>
            <a:srgbClr val="A17EC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5</a:t>
            </a:r>
            <a:endParaRPr lang="fr-FR" dirty="0"/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107A58BE-97CF-4CC8-8C68-9133DDEE42C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14827" y="3366981"/>
            <a:ext cx="3075247" cy="529377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 marL="177800" indent="-85725">
              <a:spcBef>
                <a:spcPts val="600"/>
              </a:spcBef>
              <a:buFont typeface="Century Gothic" panose="020B0502020202020204" pitchFamily="34" charset="0"/>
              <a:buChar char=" "/>
              <a:defRPr sz="10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en-US" dirty="0"/>
          </a:p>
          <a:p>
            <a:pPr lvl="1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fr-FR" dirty="0"/>
          </a:p>
        </p:txBody>
      </p:sp>
      <p:sp>
        <p:nvSpPr>
          <p:cNvPr id="26" name="Text Placeholder 31">
            <a:extLst>
              <a:ext uri="{FF2B5EF4-FFF2-40B4-BE49-F238E27FC236}">
                <a16:creationId xmlns:a16="http://schemas.microsoft.com/office/drawing/2014/main" id="{09BF0F15-3663-43E2-81A7-0E5D4A5C636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98357" y="4920412"/>
            <a:ext cx="363600" cy="363598"/>
          </a:xfrm>
          <a:prstGeom prst="ellipse">
            <a:avLst/>
          </a:prstGeom>
          <a:solidFill>
            <a:srgbClr val="1EBB50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6</a:t>
            </a:r>
            <a:endParaRPr lang="fr-FR" dirty="0"/>
          </a:p>
        </p:txBody>
      </p:sp>
      <p:sp>
        <p:nvSpPr>
          <p:cNvPr id="27" name="Text Placeholder 33">
            <a:extLst>
              <a:ext uri="{FF2B5EF4-FFF2-40B4-BE49-F238E27FC236}">
                <a16:creationId xmlns:a16="http://schemas.microsoft.com/office/drawing/2014/main" id="{7EB622E0-6D53-4522-875E-3CF3342CEA2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14827" y="4924668"/>
            <a:ext cx="3075247" cy="529377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 marL="177800" indent="-85725">
              <a:spcBef>
                <a:spcPts val="600"/>
              </a:spcBef>
              <a:buFont typeface="Century Gothic" panose="020B0502020202020204" pitchFamily="34" charset="0"/>
              <a:buChar char=" "/>
              <a:defRPr sz="10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en-US" dirty="0"/>
          </a:p>
          <a:p>
            <a:pPr lvl="1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fr-FR" dirty="0"/>
          </a:p>
        </p:txBody>
      </p:sp>
      <p:sp>
        <p:nvSpPr>
          <p:cNvPr id="39" name="Date Placeholder 1">
            <a:extLst>
              <a:ext uri="{FF2B5EF4-FFF2-40B4-BE49-F238E27FC236}">
                <a16:creationId xmlns:a16="http://schemas.microsoft.com/office/drawing/2014/main" id="{480936DD-B908-48D2-B70F-CF61EC33E1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8830" y="6873810"/>
            <a:ext cx="117587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1EB3160A-3943-49DA-836C-2A05CC3545E1}" type="datetime4">
              <a:rPr lang="fr-FR" smtClean="0"/>
              <a:t>7 février 2024</a:t>
            </a:fld>
            <a:endParaRPr lang="fr-FR"/>
          </a:p>
        </p:txBody>
      </p:sp>
      <p:sp>
        <p:nvSpPr>
          <p:cNvPr id="40" name="Footer Placeholder 2">
            <a:extLst>
              <a:ext uri="{FF2B5EF4-FFF2-40B4-BE49-F238E27FC236}">
                <a16:creationId xmlns:a16="http://schemas.microsoft.com/office/drawing/2014/main" id="{8081E7B4-B7C9-46DD-A69F-96338C9C9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6082" y="6873809"/>
            <a:ext cx="5937704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/>
              <a:t>Nom de la présentation</a:t>
            </a:r>
          </a:p>
        </p:txBody>
      </p:sp>
      <p:sp>
        <p:nvSpPr>
          <p:cNvPr id="41" name="Slide Number Placeholder 3">
            <a:extLst>
              <a:ext uri="{FF2B5EF4-FFF2-40B4-BE49-F238E27FC236}">
                <a16:creationId xmlns:a16="http://schemas.microsoft.com/office/drawing/2014/main" id="{E88162A3-54C9-4D53-9AA5-BD88D51AB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785" y="6873813"/>
            <a:ext cx="376289" cy="10772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24B68904-FF1F-459C-A422-37BDC299ABD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6D938E1-2FD1-49B5-97B7-4AC0D5474B9A}"/>
              </a:ext>
            </a:extLst>
          </p:cNvPr>
          <p:cNvSpPr/>
          <p:nvPr userDrawn="1"/>
        </p:nvSpPr>
        <p:spPr>
          <a:xfrm>
            <a:off x="1" y="-1"/>
            <a:ext cx="1763884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FC21E3AF-CB66-44F6-AA94-905270B2E817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1"/>
          <a:stretch/>
        </p:blipFill>
        <p:spPr>
          <a:xfrm>
            <a:off x="-1" y="2527408"/>
            <a:ext cx="1611015" cy="1690661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C37BF7BC-D2D9-4BE9-B8FB-15316EE2FB25}"/>
              </a:ext>
            </a:extLst>
          </p:cNvPr>
          <p:cNvSpPr/>
          <p:nvPr userDrawn="1"/>
        </p:nvSpPr>
        <p:spPr>
          <a:xfrm>
            <a:off x="2009884" y="181089"/>
            <a:ext cx="39549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kern="1200" noProof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Sommaire</a:t>
            </a:r>
            <a:endParaRPr lang="fr-FR" sz="60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3" name="Text Placeholder 31">
            <a:extLst>
              <a:ext uri="{FF2B5EF4-FFF2-40B4-BE49-F238E27FC236}">
                <a16:creationId xmlns:a16="http://schemas.microsoft.com/office/drawing/2014/main" id="{091E5539-7007-4F30-9C91-977EB14216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17369" y="1814881"/>
            <a:ext cx="363600" cy="363598"/>
          </a:xfrm>
          <a:prstGeom prst="ellipse">
            <a:avLst/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fr-FR" dirty="0"/>
          </a:p>
        </p:txBody>
      </p:sp>
      <p:sp>
        <p:nvSpPr>
          <p:cNvPr id="45" name="Text Placeholder 33">
            <a:extLst>
              <a:ext uri="{FF2B5EF4-FFF2-40B4-BE49-F238E27FC236}">
                <a16:creationId xmlns:a16="http://schemas.microsoft.com/office/drawing/2014/main" id="{9CDE4AE8-A17A-4840-A9A6-6A9A798FAD8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33839" y="4924668"/>
            <a:ext cx="3075247" cy="529377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 marL="177800" indent="-85725">
              <a:spcBef>
                <a:spcPts val="600"/>
              </a:spcBef>
              <a:buFont typeface="Century Gothic" panose="020B0502020202020204" pitchFamily="34" charset="0"/>
              <a:buChar char=" "/>
              <a:defRPr sz="10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en-US" dirty="0"/>
          </a:p>
          <a:p>
            <a:pPr lvl="1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fr-FR" dirty="0"/>
          </a:p>
        </p:txBody>
      </p:sp>
      <p:sp>
        <p:nvSpPr>
          <p:cNvPr id="46" name="Text Placeholder 33">
            <a:extLst>
              <a:ext uri="{FF2B5EF4-FFF2-40B4-BE49-F238E27FC236}">
                <a16:creationId xmlns:a16="http://schemas.microsoft.com/office/drawing/2014/main" id="{EC4A165A-101C-4D6E-B3BB-161E73A800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3839" y="1814881"/>
            <a:ext cx="3075247" cy="529377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 marL="177800" indent="-85725">
              <a:spcBef>
                <a:spcPts val="600"/>
              </a:spcBef>
              <a:buFont typeface="Century Gothic" panose="020B0502020202020204" pitchFamily="34" charset="0"/>
              <a:buChar char=" "/>
              <a:defRPr sz="10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en-US" dirty="0"/>
          </a:p>
          <a:p>
            <a:pPr lvl="1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9232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7.sv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image" Target="../media/image15.sv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45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image" Target="../media/image5.sv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60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7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8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BB7B8E-EDFD-4716-B9DA-8A957F6FFA3D}"/>
              </a:ext>
            </a:extLst>
          </p:cNvPr>
          <p:cNvSpPr/>
          <p:nvPr userDrawn="1"/>
        </p:nvSpPr>
        <p:spPr>
          <a:xfrm rot="3432515">
            <a:off x="-425327" y="5427654"/>
            <a:ext cx="2570480" cy="1258936"/>
          </a:xfrm>
          <a:custGeom>
            <a:avLst/>
            <a:gdLst>
              <a:gd name="connsiteX0" fmla="*/ 0 w 2570480"/>
              <a:gd name="connsiteY0" fmla="*/ 824378 h 1258936"/>
              <a:gd name="connsiteX1" fmla="*/ 115823 w 2570480"/>
              <a:gd name="connsiteY1" fmla="*/ 701127 h 1258936"/>
              <a:gd name="connsiteX2" fmla="*/ 271576 w 2570480"/>
              <a:gd name="connsiteY2" fmla="*/ 561199 h 1258936"/>
              <a:gd name="connsiteX3" fmla="*/ 2558107 w 2570480"/>
              <a:gd name="connsiteY3" fmla="*/ 108901 h 1258936"/>
              <a:gd name="connsiteX4" fmla="*/ 2570480 w 2570480"/>
              <a:gd name="connsiteY4" fmla="*/ 113285 h 1258936"/>
              <a:gd name="connsiteX5" fmla="*/ 2118538 w 2570480"/>
              <a:gd name="connsiteY5" fmla="*/ 814792 h 1258936"/>
              <a:gd name="connsiteX6" fmla="*/ 2059097 w 2570480"/>
              <a:gd name="connsiteY6" fmla="*/ 804231 h 1258936"/>
              <a:gd name="connsiteX7" fmla="*/ 773591 w 2570480"/>
              <a:gd name="connsiteY7" fmla="*/ 1169935 h 1258936"/>
              <a:gd name="connsiteX8" fmla="*/ 674524 w 2570480"/>
              <a:gd name="connsiteY8" fmla="*/ 1258936 h 125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0480" h="1258936">
                <a:moveTo>
                  <a:pt x="0" y="824378"/>
                </a:moveTo>
                <a:lnTo>
                  <a:pt x="115823" y="701127"/>
                </a:lnTo>
                <a:cubicBezTo>
                  <a:pt x="165380" y="652650"/>
                  <a:pt x="217311" y="605951"/>
                  <a:pt x="271576" y="561199"/>
                </a:cubicBezTo>
                <a:cubicBezTo>
                  <a:pt x="922762" y="24174"/>
                  <a:pt x="1785214" y="-129354"/>
                  <a:pt x="2558107" y="108901"/>
                </a:cubicBezTo>
                <a:lnTo>
                  <a:pt x="2570480" y="113285"/>
                </a:lnTo>
                <a:lnTo>
                  <a:pt x="2118538" y="814792"/>
                </a:lnTo>
                <a:lnTo>
                  <a:pt x="2059097" y="804231"/>
                </a:lnTo>
                <a:cubicBezTo>
                  <a:pt x="1609790" y="743208"/>
                  <a:pt x="1141902" y="866194"/>
                  <a:pt x="773591" y="1169935"/>
                </a:cubicBezTo>
                <a:lnTo>
                  <a:pt x="674524" y="1258936"/>
                </a:lnTo>
                <a:close/>
              </a:path>
            </a:pathLst>
          </a:custGeom>
          <a:solidFill>
            <a:srgbClr val="F6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273135"/>
            <a:ext cx="9074150" cy="437043"/>
          </a:xfrm>
          <a:prstGeom prst="rect">
            <a:avLst/>
          </a:prstGeom>
        </p:spPr>
        <p:txBody>
          <a:bodyPr vert="horz" lIns="0" tIns="45720" rIns="0" bIns="45720" rtlCol="0" anchor="t">
            <a:spAutoFit/>
          </a:bodyPr>
          <a:lstStyle/>
          <a:p>
            <a:r>
              <a:rPr lang="fr-FR" dirty="0"/>
              <a:t>Titre de la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469" y="1203728"/>
            <a:ext cx="9325597" cy="4962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47" y="6507530"/>
            <a:ext cx="467042" cy="215444"/>
          </a:xfrm>
          <a:prstGeom prst="rect">
            <a:avLst/>
          </a:prstGeom>
        </p:spPr>
        <p:txBody>
          <a:bodyPr vert="horz" wrap="none" lIns="36000" tIns="45720" rIns="36000" bIns="45720" rtlCol="0" anchor="ctr">
            <a:sp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B5989D3-91EF-40F2-B906-83E0F3195962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2660" y="6507530"/>
            <a:ext cx="6120682" cy="215444"/>
          </a:xfrm>
          <a:prstGeom prst="rect">
            <a:avLst/>
          </a:prstGeom>
        </p:spPr>
        <p:txBody>
          <a:bodyPr vert="horz" wrap="square" lIns="36000" tIns="45720" rIns="36000" bIns="45720" rtlCol="0" anchor="ctr">
            <a:spAutoFit/>
          </a:bodyPr>
          <a:lstStyle>
            <a:lvl1pPr algn="ctr">
              <a:defRPr sz="800" b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Nom de la présentation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13785" y="6507530"/>
            <a:ext cx="376289" cy="215444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28C2CA8-FEFF-4C3E-9931-A7E85955DE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1602" r="-1"/>
          <a:stretch/>
        </p:blipFill>
        <p:spPr>
          <a:xfrm>
            <a:off x="415925" y="6483718"/>
            <a:ext cx="271390" cy="26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9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6" r:id="rId2"/>
    <p:sldLayoutId id="2147483685" r:id="rId3"/>
    <p:sldLayoutId id="2147483687" r:id="rId4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6213" indent="-84138" algn="l" defTabSz="914400" rtl="0" eaLnBrk="1" latinLnBrk="0" hangingPunct="1">
        <a:lnSpc>
          <a:spcPct val="90000"/>
        </a:lnSpc>
        <a:spcBef>
          <a:spcPts val="1000"/>
        </a:spcBef>
        <a:buFont typeface="Century Gothic" panose="020B0502020202020204" pitchFamily="34" charset="0"/>
        <a:buChar char=" "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173038" indent="-80963" algn="l" defTabSz="914400" rtl="0" eaLnBrk="1" latinLnBrk="0" hangingPunct="1">
        <a:lnSpc>
          <a:spcPct val="90000"/>
        </a:lnSpc>
        <a:spcBef>
          <a:spcPts val="1200"/>
        </a:spcBef>
        <a:buFont typeface="Century Gothic" panose="020B0502020202020204" pitchFamily="34" charset="0"/>
        <a:buChar char=" 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31813" indent="-309563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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717550" indent="-185738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SzPct val="90000"/>
        <a:buFont typeface="Century Gothic" panose="020B0502020202020204" pitchFamily="34" charset="0"/>
        <a:buChar char="●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8425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SzPct val="90000"/>
        <a:buFont typeface="Courier New" panose="02070309020205020404" pitchFamily="49" charset="0"/>
        <a:buChar char="o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573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SzPct val="90000"/>
        <a:buFont typeface="Courier New" panose="02070309020205020404" pitchFamily="49" charset="0"/>
        <a:buChar char="o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524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SzPct val="90000"/>
        <a:buFont typeface="Courier New" panose="02070309020205020404" pitchFamily="49" charset="0"/>
        <a:buChar char="o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8" userDrawn="1">
          <p15:clr>
            <a:srgbClr val="F26B43"/>
          </p15:clr>
        </p15:guide>
        <p15:guide id="2" pos="262" userDrawn="1">
          <p15:clr>
            <a:srgbClr val="F26B43"/>
          </p15:clr>
        </p15:guide>
        <p15:guide id="3" pos="5978" userDrawn="1">
          <p15:clr>
            <a:srgbClr val="F26B43"/>
          </p15:clr>
        </p15:guide>
        <p15:guide id="5" orient="horz" pos="388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BB7B8E-EDFD-4716-B9DA-8A957F6FFA3D}"/>
              </a:ext>
            </a:extLst>
          </p:cNvPr>
          <p:cNvSpPr/>
          <p:nvPr userDrawn="1"/>
        </p:nvSpPr>
        <p:spPr>
          <a:xfrm rot="3432515">
            <a:off x="-425327" y="5427654"/>
            <a:ext cx="2570480" cy="1258936"/>
          </a:xfrm>
          <a:custGeom>
            <a:avLst/>
            <a:gdLst>
              <a:gd name="connsiteX0" fmla="*/ 0 w 2570480"/>
              <a:gd name="connsiteY0" fmla="*/ 824378 h 1258936"/>
              <a:gd name="connsiteX1" fmla="*/ 115823 w 2570480"/>
              <a:gd name="connsiteY1" fmla="*/ 701127 h 1258936"/>
              <a:gd name="connsiteX2" fmla="*/ 271576 w 2570480"/>
              <a:gd name="connsiteY2" fmla="*/ 561199 h 1258936"/>
              <a:gd name="connsiteX3" fmla="*/ 2558107 w 2570480"/>
              <a:gd name="connsiteY3" fmla="*/ 108901 h 1258936"/>
              <a:gd name="connsiteX4" fmla="*/ 2570480 w 2570480"/>
              <a:gd name="connsiteY4" fmla="*/ 113285 h 1258936"/>
              <a:gd name="connsiteX5" fmla="*/ 2118538 w 2570480"/>
              <a:gd name="connsiteY5" fmla="*/ 814792 h 1258936"/>
              <a:gd name="connsiteX6" fmla="*/ 2059097 w 2570480"/>
              <a:gd name="connsiteY6" fmla="*/ 804231 h 1258936"/>
              <a:gd name="connsiteX7" fmla="*/ 773591 w 2570480"/>
              <a:gd name="connsiteY7" fmla="*/ 1169935 h 1258936"/>
              <a:gd name="connsiteX8" fmla="*/ 674524 w 2570480"/>
              <a:gd name="connsiteY8" fmla="*/ 1258936 h 125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0480" h="1258936">
                <a:moveTo>
                  <a:pt x="0" y="824378"/>
                </a:moveTo>
                <a:lnTo>
                  <a:pt x="115823" y="701127"/>
                </a:lnTo>
                <a:cubicBezTo>
                  <a:pt x="165380" y="652650"/>
                  <a:pt x="217311" y="605951"/>
                  <a:pt x="271576" y="561199"/>
                </a:cubicBezTo>
                <a:cubicBezTo>
                  <a:pt x="922762" y="24174"/>
                  <a:pt x="1785214" y="-129354"/>
                  <a:pt x="2558107" y="108901"/>
                </a:cubicBezTo>
                <a:lnTo>
                  <a:pt x="2570480" y="113285"/>
                </a:lnTo>
                <a:lnTo>
                  <a:pt x="2118538" y="814792"/>
                </a:lnTo>
                <a:lnTo>
                  <a:pt x="2059097" y="804231"/>
                </a:lnTo>
                <a:cubicBezTo>
                  <a:pt x="1609790" y="743208"/>
                  <a:pt x="1141902" y="866194"/>
                  <a:pt x="773591" y="1169935"/>
                </a:cubicBezTo>
                <a:lnTo>
                  <a:pt x="674524" y="1258936"/>
                </a:lnTo>
                <a:close/>
              </a:path>
            </a:pathLst>
          </a:custGeom>
          <a:solidFill>
            <a:srgbClr val="F6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469" y="1203728"/>
            <a:ext cx="9325597" cy="4962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en-US" dirty="0" err="1"/>
              <a:t>Sixième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6"/>
            <a:r>
              <a:rPr lang="en-US" dirty="0" err="1"/>
              <a:t>Septième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BA10904-7EB7-453F-B367-4778B7EF4F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-1602" r="-1"/>
          <a:stretch/>
        </p:blipFill>
        <p:spPr>
          <a:xfrm>
            <a:off x="415925" y="6483718"/>
            <a:ext cx="271390" cy="267110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691FE6D-FB9A-49E6-8D2B-83F37F53E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5" y="273135"/>
            <a:ext cx="9074150" cy="437043"/>
          </a:xfrm>
          <a:prstGeom prst="rect">
            <a:avLst/>
          </a:prstGeom>
        </p:spPr>
        <p:txBody>
          <a:bodyPr vert="horz" lIns="0" tIns="45720" rIns="0" bIns="45720" rtlCol="0" anchor="t">
            <a:spAutoFit/>
          </a:bodyPr>
          <a:lstStyle/>
          <a:p>
            <a:r>
              <a:rPr lang="fr-FR" dirty="0"/>
              <a:t>Titre de la slide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E877C40-D8F6-4220-BDD6-046A646D6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9947" y="6507530"/>
            <a:ext cx="467042" cy="215444"/>
          </a:xfrm>
          <a:prstGeom prst="rect">
            <a:avLst/>
          </a:prstGeom>
        </p:spPr>
        <p:txBody>
          <a:bodyPr vert="horz" wrap="none" lIns="36000" tIns="45720" rIns="36000" bIns="45720" rtlCol="0" anchor="ctr">
            <a:sp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826689A8-2BDF-4FEB-A817-A7B7E49242CE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7DE911D-224A-4C33-96BE-BDDB9506BB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92660" y="6507530"/>
            <a:ext cx="6120682" cy="215444"/>
          </a:xfrm>
          <a:prstGeom prst="rect">
            <a:avLst/>
          </a:prstGeom>
        </p:spPr>
        <p:txBody>
          <a:bodyPr vert="horz" wrap="square" lIns="36000" tIns="45720" rIns="36000" bIns="45720" rtlCol="0" anchor="ctr">
            <a:spAutoFit/>
          </a:bodyPr>
          <a:lstStyle>
            <a:lvl1pPr algn="ctr">
              <a:defRPr sz="800" b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Nom de la présentation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26562B8-D2FE-4A6D-981C-0EC6A8310D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3785" y="6507530"/>
            <a:ext cx="376289" cy="215444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565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856" r:id="rId2"/>
    <p:sldLayoutId id="2147483716" r:id="rId3"/>
    <p:sldLayoutId id="2147483857" r:id="rId4"/>
    <p:sldLayoutId id="2147483717" r:id="rId5"/>
    <p:sldLayoutId id="2147483718" r:id="rId6"/>
    <p:sldLayoutId id="2147483719" r:id="rId7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6213" indent="-84138" algn="l" defTabSz="914400" rtl="0" eaLnBrk="1" latinLnBrk="0" hangingPunct="1">
        <a:lnSpc>
          <a:spcPct val="90000"/>
        </a:lnSpc>
        <a:spcBef>
          <a:spcPts val="1000"/>
        </a:spcBef>
        <a:buFont typeface="Century Gothic" panose="020B0502020202020204" pitchFamily="34" charset="0"/>
        <a:buChar char=" "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173038" indent="-80963" algn="l" defTabSz="914400" rtl="0" eaLnBrk="1" latinLnBrk="0" hangingPunct="1">
        <a:lnSpc>
          <a:spcPct val="90000"/>
        </a:lnSpc>
        <a:spcBef>
          <a:spcPts val="1200"/>
        </a:spcBef>
        <a:buFont typeface="Century Gothic" panose="020B0502020202020204" pitchFamily="34" charset="0"/>
        <a:buChar char=" 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31813" indent="-309563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£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717550" indent="-185738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SzPct val="90000"/>
        <a:buFont typeface="Century Gothic" panose="020B0502020202020204" pitchFamily="34" charset="0"/>
        <a:buChar char="●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8425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SzPct val="90000"/>
        <a:buFont typeface="Courier New" panose="02070309020205020404" pitchFamily="49" charset="0"/>
        <a:buChar char="o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573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SzPct val="90000"/>
        <a:buFont typeface="Courier New" panose="02070309020205020404" pitchFamily="49" charset="0"/>
        <a:buChar char="o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524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SzPct val="90000"/>
        <a:buFont typeface="Courier New" panose="02070309020205020404" pitchFamily="49" charset="0"/>
        <a:buChar char="o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8" userDrawn="1">
          <p15:clr>
            <a:srgbClr val="F26B43"/>
          </p15:clr>
        </p15:guide>
        <p15:guide id="2" pos="262">
          <p15:clr>
            <a:srgbClr val="F26B43"/>
          </p15:clr>
        </p15:guide>
        <p15:guide id="3" pos="5978">
          <p15:clr>
            <a:srgbClr val="F26B43"/>
          </p15:clr>
        </p15:guide>
        <p15:guide id="5" orient="horz" pos="388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BB7B8E-EDFD-4716-B9DA-8A957F6FFA3D}"/>
              </a:ext>
            </a:extLst>
          </p:cNvPr>
          <p:cNvSpPr/>
          <p:nvPr userDrawn="1"/>
        </p:nvSpPr>
        <p:spPr>
          <a:xfrm rot="3432515">
            <a:off x="-425327" y="5427654"/>
            <a:ext cx="2570480" cy="1258936"/>
          </a:xfrm>
          <a:custGeom>
            <a:avLst/>
            <a:gdLst>
              <a:gd name="connsiteX0" fmla="*/ 0 w 2570480"/>
              <a:gd name="connsiteY0" fmla="*/ 824378 h 1258936"/>
              <a:gd name="connsiteX1" fmla="*/ 115823 w 2570480"/>
              <a:gd name="connsiteY1" fmla="*/ 701127 h 1258936"/>
              <a:gd name="connsiteX2" fmla="*/ 271576 w 2570480"/>
              <a:gd name="connsiteY2" fmla="*/ 561199 h 1258936"/>
              <a:gd name="connsiteX3" fmla="*/ 2558107 w 2570480"/>
              <a:gd name="connsiteY3" fmla="*/ 108901 h 1258936"/>
              <a:gd name="connsiteX4" fmla="*/ 2570480 w 2570480"/>
              <a:gd name="connsiteY4" fmla="*/ 113285 h 1258936"/>
              <a:gd name="connsiteX5" fmla="*/ 2118538 w 2570480"/>
              <a:gd name="connsiteY5" fmla="*/ 814792 h 1258936"/>
              <a:gd name="connsiteX6" fmla="*/ 2059097 w 2570480"/>
              <a:gd name="connsiteY6" fmla="*/ 804231 h 1258936"/>
              <a:gd name="connsiteX7" fmla="*/ 773591 w 2570480"/>
              <a:gd name="connsiteY7" fmla="*/ 1169935 h 1258936"/>
              <a:gd name="connsiteX8" fmla="*/ 674524 w 2570480"/>
              <a:gd name="connsiteY8" fmla="*/ 1258936 h 125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0480" h="1258936">
                <a:moveTo>
                  <a:pt x="0" y="824378"/>
                </a:moveTo>
                <a:lnTo>
                  <a:pt x="115823" y="701127"/>
                </a:lnTo>
                <a:cubicBezTo>
                  <a:pt x="165380" y="652650"/>
                  <a:pt x="217311" y="605951"/>
                  <a:pt x="271576" y="561199"/>
                </a:cubicBezTo>
                <a:cubicBezTo>
                  <a:pt x="922762" y="24174"/>
                  <a:pt x="1785214" y="-129354"/>
                  <a:pt x="2558107" y="108901"/>
                </a:cubicBezTo>
                <a:lnTo>
                  <a:pt x="2570480" y="113285"/>
                </a:lnTo>
                <a:lnTo>
                  <a:pt x="2118538" y="814792"/>
                </a:lnTo>
                <a:lnTo>
                  <a:pt x="2059097" y="804231"/>
                </a:lnTo>
                <a:cubicBezTo>
                  <a:pt x="1609790" y="743208"/>
                  <a:pt x="1141902" y="866194"/>
                  <a:pt x="773591" y="1169935"/>
                </a:cubicBezTo>
                <a:lnTo>
                  <a:pt x="674524" y="1258936"/>
                </a:lnTo>
                <a:close/>
              </a:path>
            </a:pathLst>
          </a:custGeom>
          <a:solidFill>
            <a:srgbClr val="F6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469" y="1203728"/>
            <a:ext cx="9325597" cy="4962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</a:p>
          <a:p>
            <a:pPr lvl="6"/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7504BFE-08FF-4C27-87EF-FF50D1B04B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602" r="-1"/>
          <a:stretch/>
        </p:blipFill>
        <p:spPr>
          <a:xfrm>
            <a:off x="415925" y="6483718"/>
            <a:ext cx="271390" cy="267110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A8A4FC98-BE69-40D5-9D5D-B16806F36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5" y="273135"/>
            <a:ext cx="9074150" cy="437043"/>
          </a:xfrm>
          <a:prstGeom prst="rect">
            <a:avLst/>
          </a:prstGeom>
        </p:spPr>
        <p:txBody>
          <a:bodyPr vert="horz" lIns="0" tIns="45720" rIns="0" bIns="45720" rtlCol="0" anchor="t">
            <a:spAutoFit/>
          </a:bodyPr>
          <a:lstStyle/>
          <a:p>
            <a:r>
              <a:rPr lang="fr-FR" dirty="0"/>
              <a:t>Titre de la slide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DCB14A1-F185-467D-A9C1-00B2E0144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9947" y="6507530"/>
            <a:ext cx="467042" cy="215444"/>
          </a:xfrm>
          <a:prstGeom prst="rect">
            <a:avLst/>
          </a:prstGeom>
        </p:spPr>
        <p:txBody>
          <a:bodyPr vert="horz" wrap="none" lIns="36000" tIns="45720" rIns="36000" bIns="45720" rtlCol="0" anchor="ctr">
            <a:sp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5BDC0F2B-89D0-41AB-82E1-8B233454E5AC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41D0933-F591-48DC-9701-1735A8E58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92660" y="6507530"/>
            <a:ext cx="6120682" cy="215444"/>
          </a:xfrm>
          <a:prstGeom prst="rect">
            <a:avLst/>
          </a:prstGeom>
        </p:spPr>
        <p:txBody>
          <a:bodyPr vert="horz" wrap="square" lIns="36000" tIns="45720" rIns="36000" bIns="45720" rtlCol="0" anchor="ctr">
            <a:spAutoFit/>
          </a:bodyPr>
          <a:lstStyle>
            <a:lvl1pPr algn="ctr">
              <a:defRPr sz="800" b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Nom de la présentation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3933A7A-0FEE-4A92-AC45-8E73E2FFC9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3785" y="6507530"/>
            <a:ext cx="376289" cy="215444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721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861" r:id="rId2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6213" indent="-84138" algn="l" defTabSz="914400" rtl="0" eaLnBrk="1" latinLnBrk="0" hangingPunct="1">
        <a:lnSpc>
          <a:spcPct val="90000"/>
        </a:lnSpc>
        <a:spcBef>
          <a:spcPts val="1000"/>
        </a:spcBef>
        <a:buFont typeface="Century Gothic" panose="020B0502020202020204" pitchFamily="34" charset="0"/>
        <a:buChar char=" "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173038" indent="-80963" algn="l" defTabSz="914400" rtl="0" eaLnBrk="1" latinLnBrk="0" hangingPunct="1">
        <a:lnSpc>
          <a:spcPct val="90000"/>
        </a:lnSpc>
        <a:spcBef>
          <a:spcPts val="1200"/>
        </a:spcBef>
        <a:buFont typeface="Century Gothic" panose="020B0502020202020204" pitchFamily="34" charset="0"/>
        <a:buChar char=" 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31813" indent="-309563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£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717550" indent="-185738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SzPct val="90000"/>
        <a:buFont typeface="Century Gothic" panose="020B0502020202020204" pitchFamily="34" charset="0"/>
        <a:buChar char="●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8425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SzPct val="90000"/>
        <a:buFont typeface="Courier New" panose="02070309020205020404" pitchFamily="49" charset="0"/>
        <a:buChar char="o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573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SzPct val="90000"/>
        <a:buFont typeface="Courier New" panose="02070309020205020404" pitchFamily="49" charset="0"/>
        <a:buChar char="o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524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SzPct val="90000"/>
        <a:buFont typeface="Courier New" panose="02070309020205020404" pitchFamily="49" charset="0"/>
        <a:buChar char="o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8" userDrawn="1">
          <p15:clr>
            <a:srgbClr val="F26B43"/>
          </p15:clr>
        </p15:guide>
        <p15:guide id="2" pos="262">
          <p15:clr>
            <a:srgbClr val="F26B43"/>
          </p15:clr>
        </p15:guide>
        <p15:guide id="3" pos="5978">
          <p15:clr>
            <a:srgbClr val="F26B43"/>
          </p15:clr>
        </p15:guide>
        <p15:guide id="5" orient="horz" pos="388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BB7B8E-EDFD-4716-B9DA-8A957F6FFA3D}"/>
              </a:ext>
            </a:extLst>
          </p:cNvPr>
          <p:cNvSpPr/>
          <p:nvPr userDrawn="1"/>
        </p:nvSpPr>
        <p:spPr>
          <a:xfrm rot="3432515">
            <a:off x="-425327" y="5427654"/>
            <a:ext cx="2570480" cy="1258936"/>
          </a:xfrm>
          <a:custGeom>
            <a:avLst/>
            <a:gdLst>
              <a:gd name="connsiteX0" fmla="*/ 0 w 2570480"/>
              <a:gd name="connsiteY0" fmla="*/ 824378 h 1258936"/>
              <a:gd name="connsiteX1" fmla="*/ 115823 w 2570480"/>
              <a:gd name="connsiteY1" fmla="*/ 701127 h 1258936"/>
              <a:gd name="connsiteX2" fmla="*/ 271576 w 2570480"/>
              <a:gd name="connsiteY2" fmla="*/ 561199 h 1258936"/>
              <a:gd name="connsiteX3" fmla="*/ 2558107 w 2570480"/>
              <a:gd name="connsiteY3" fmla="*/ 108901 h 1258936"/>
              <a:gd name="connsiteX4" fmla="*/ 2570480 w 2570480"/>
              <a:gd name="connsiteY4" fmla="*/ 113285 h 1258936"/>
              <a:gd name="connsiteX5" fmla="*/ 2118538 w 2570480"/>
              <a:gd name="connsiteY5" fmla="*/ 814792 h 1258936"/>
              <a:gd name="connsiteX6" fmla="*/ 2059097 w 2570480"/>
              <a:gd name="connsiteY6" fmla="*/ 804231 h 1258936"/>
              <a:gd name="connsiteX7" fmla="*/ 773591 w 2570480"/>
              <a:gd name="connsiteY7" fmla="*/ 1169935 h 1258936"/>
              <a:gd name="connsiteX8" fmla="*/ 674524 w 2570480"/>
              <a:gd name="connsiteY8" fmla="*/ 1258936 h 125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0480" h="1258936">
                <a:moveTo>
                  <a:pt x="0" y="824378"/>
                </a:moveTo>
                <a:lnTo>
                  <a:pt x="115823" y="701127"/>
                </a:lnTo>
                <a:cubicBezTo>
                  <a:pt x="165380" y="652650"/>
                  <a:pt x="217311" y="605951"/>
                  <a:pt x="271576" y="561199"/>
                </a:cubicBezTo>
                <a:cubicBezTo>
                  <a:pt x="922762" y="24174"/>
                  <a:pt x="1785214" y="-129354"/>
                  <a:pt x="2558107" y="108901"/>
                </a:cubicBezTo>
                <a:lnTo>
                  <a:pt x="2570480" y="113285"/>
                </a:lnTo>
                <a:lnTo>
                  <a:pt x="2118538" y="814792"/>
                </a:lnTo>
                <a:lnTo>
                  <a:pt x="2059097" y="804231"/>
                </a:lnTo>
                <a:cubicBezTo>
                  <a:pt x="1609790" y="743208"/>
                  <a:pt x="1141902" y="866194"/>
                  <a:pt x="773591" y="1169935"/>
                </a:cubicBezTo>
                <a:lnTo>
                  <a:pt x="674524" y="1258936"/>
                </a:lnTo>
                <a:close/>
              </a:path>
            </a:pathLst>
          </a:custGeom>
          <a:solidFill>
            <a:srgbClr val="F6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469" y="1203728"/>
            <a:ext cx="9325597" cy="4962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832EECD-4C0D-4B8D-BD94-30B6ADC12F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-1602" r="-1"/>
          <a:stretch/>
        </p:blipFill>
        <p:spPr>
          <a:xfrm>
            <a:off x="415925" y="6483718"/>
            <a:ext cx="271390" cy="267110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BED71B3C-4098-4B1E-AA64-56478D7F7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5" y="273135"/>
            <a:ext cx="9074150" cy="437043"/>
          </a:xfrm>
          <a:prstGeom prst="rect">
            <a:avLst/>
          </a:prstGeom>
        </p:spPr>
        <p:txBody>
          <a:bodyPr vert="horz" lIns="0" tIns="45720" rIns="0" bIns="45720" rtlCol="0" anchor="t">
            <a:spAutoFit/>
          </a:bodyPr>
          <a:lstStyle/>
          <a:p>
            <a:r>
              <a:rPr lang="fr-FR" dirty="0"/>
              <a:t>Titre de la slide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88B6322-7919-42DC-BA60-3DD0DF3C43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9947" y="6507530"/>
            <a:ext cx="467042" cy="215444"/>
          </a:xfrm>
          <a:prstGeom prst="rect">
            <a:avLst/>
          </a:prstGeom>
        </p:spPr>
        <p:txBody>
          <a:bodyPr vert="horz" wrap="none" lIns="36000" tIns="45720" rIns="36000" bIns="45720" rtlCol="0" anchor="ctr">
            <a:sp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97783F90-9D98-49BC-BBAE-0DBFECC5FED1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AEC54AF-0EA6-4C22-BF34-E4F195E31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92660" y="6507530"/>
            <a:ext cx="6120682" cy="215444"/>
          </a:xfrm>
          <a:prstGeom prst="rect">
            <a:avLst/>
          </a:prstGeom>
        </p:spPr>
        <p:txBody>
          <a:bodyPr vert="horz" wrap="square" lIns="36000" tIns="45720" rIns="36000" bIns="45720" rtlCol="0" anchor="ctr">
            <a:spAutoFit/>
          </a:bodyPr>
          <a:lstStyle>
            <a:lvl1pPr algn="ctr">
              <a:defRPr sz="800" b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Nom de la présentation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BADFD6F-6B96-40E0-B66B-A5B593B6A2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3785" y="6507530"/>
            <a:ext cx="376289" cy="215444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812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862" r:id="rId2"/>
    <p:sldLayoutId id="2147483823" r:id="rId3"/>
    <p:sldLayoutId id="2147483782" r:id="rId4"/>
    <p:sldLayoutId id="2147483824" r:id="rId5"/>
    <p:sldLayoutId id="2147483783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784" r:id="rId12"/>
    <p:sldLayoutId id="2147483805" r:id="rId13"/>
    <p:sldLayoutId id="2147483815" r:id="rId14"/>
    <p:sldLayoutId id="2147483816" r:id="rId15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6213" indent="-84138" algn="l" defTabSz="914400" rtl="0" eaLnBrk="1" latinLnBrk="0" hangingPunct="1">
        <a:lnSpc>
          <a:spcPct val="90000"/>
        </a:lnSpc>
        <a:spcBef>
          <a:spcPts val="1000"/>
        </a:spcBef>
        <a:buFont typeface="Century Gothic" panose="020B0502020202020204" pitchFamily="34" charset="0"/>
        <a:buChar char=" "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173038" indent="-80963" algn="l" defTabSz="914400" rtl="0" eaLnBrk="1" latinLnBrk="0" hangingPunct="1">
        <a:lnSpc>
          <a:spcPct val="90000"/>
        </a:lnSpc>
        <a:spcBef>
          <a:spcPts val="1200"/>
        </a:spcBef>
        <a:buFont typeface="Century Gothic" panose="020B0502020202020204" pitchFamily="34" charset="0"/>
        <a:buChar char=" 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31813" indent="-309563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£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717550" indent="-185738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SzPct val="90000"/>
        <a:buFont typeface="Century Gothic" panose="020B0502020202020204" pitchFamily="34" charset="0"/>
        <a:buChar char="●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8425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SzPct val="90000"/>
        <a:buFont typeface="Courier New" panose="02070309020205020404" pitchFamily="49" charset="0"/>
        <a:buChar char="o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573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SzPct val="90000"/>
        <a:buFont typeface="Courier New" panose="02070309020205020404" pitchFamily="49" charset="0"/>
        <a:buChar char="o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524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SzPct val="90000"/>
        <a:buFont typeface="Courier New" panose="02070309020205020404" pitchFamily="49" charset="0"/>
        <a:buChar char="o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8" userDrawn="1">
          <p15:clr>
            <a:srgbClr val="F26B43"/>
          </p15:clr>
        </p15:guide>
        <p15:guide id="2" pos="262">
          <p15:clr>
            <a:srgbClr val="F26B43"/>
          </p15:clr>
        </p15:guide>
        <p15:guide id="3" pos="5978">
          <p15:clr>
            <a:srgbClr val="F26B43"/>
          </p15:clr>
        </p15:guide>
        <p15:guide id="5" orient="horz" pos="388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BB7B8E-EDFD-4716-B9DA-8A957F6FFA3D}"/>
              </a:ext>
            </a:extLst>
          </p:cNvPr>
          <p:cNvSpPr/>
          <p:nvPr userDrawn="1"/>
        </p:nvSpPr>
        <p:spPr>
          <a:xfrm rot="3432515">
            <a:off x="-425327" y="5427654"/>
            <a:ext cx="2570480" cy="1258936"/>
          </a:xfrm>
          <a:custGeom>
            <a:avLst/>
            <a:gdLst>
              <a:gd name="connsiteX0" fmla="*/ 0 w 2570480"/>
              <a:gd name="connsiteY0" fmla="*/ 824378 h 1258936"/>
              <a:gd name="connsiteX1" fmla="*/ 115823 w 2570480"/>
              <a:gd name="connsiteY1" fmla="*/ 701127 h 1258936"/>
              <a:gd name="connsiteX2" fmla="*/ 271576 w 2570480"/>
              <a:gd name="connsiteY2" fmla="*/ 561199 h 1258936"/>
              <a:gd name="connsiteX3" fmla="*/ 2558107 w 2570480"/>
              <a:gd name="connsiteY3" fmla="*/ 108901 h 1258936"/>
              <a:gd name="connsiteX4" fmla="*/ 2570480 w 2570480"/>
              <a:gd name="connsiteY4" fmla="*/ 113285 h 1258936"/>
              <a:gd name="connsiteX5" fmla="*/ 2118538 w 2570480"/>
              <a:gd name="connsiteY5" fmla="*/ 814792 h 1258936"/>
              <a:gd name="connsiteX6" fmla="*/ 2059097 w 2570480"/>
              <a:gd name="connsiteY6" fmla="*/ 804231 h 1258936"/>
              <a:gd name="connsiteX7" fmla="*/ 773591 w 2570480"/>
              <a:gd name="connsiteY7" fmla="*/ 1169935 h 1258936"/>
              <a:gd name="connsiteX8" fmla="*/ 674524 w 2570480"/>
              <a:gd name="connsiteY8" fmla="*/ 1258936 h 125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0480" h="1258936">
                <a:moveTo>
                  <a:pt x="0" y="824378"/>
                </a:moveTo>
                <a:lnTo>
                  <a:pt x="115823" y="701127"/>
                </a:lnTo>
                <a:cubicBezTo>
                  <a:pt x="165380" y="652650"/>
                  <a:pt x="217311" y="605951"/>
                  <a:pt x="271576" y="561199"/>
                </a:cubicBezTo>
                <a:cubicBezTo>
                  <a:pt x="922762" y="24174"/>
                  <a:pt x="1785214" y="-129354"/>
                  <a:pt x="2558107" y="108901"/>
                </a:cubicBezTo>
                <a:lnTo>
                  <a:pt x="2570480" y="113285"/>
                </a:lnTo>
                <a:lnTo>
                  <a:pt x="2118538" y="814792"/>
                </a:lnTo>
                <a:lnTo>
                  <a:pt x="2059097" y="804231"/>
                </a:lnTo>
                <a:cubicBezTo>
                  <a:pt x="1609790" y="743208"/>
                  <a:pt x="1141902" y="866194"/>
                  <a:pt x="773591" y="1169935"/>
                </a:cubicBezTo>
                <a:lnTo>
                  <a:pt x="674524" y="1258936"/>
                </a:lnTo>
                <a:close/>
              </a:path>
            </a:pathLst>
          </a:custGeom>
          <a:solidFill>
            <a:srgbClr val="F6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469" y="1203728"/>
            <a:ext cx="9325597" cy="4962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</a:p>
          <a:p>
            <a:pPr lvl="5"/>
            <a:endParaRPr lang="en-US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3E2DD5F-0AF9-4038-B01E-4289069A2E36}"/>
              </a:ext>
            </a:extLst>
          </p:cNvPr>
          <p:cNvPicPr>
            <a:picLocks/>
          </p:cNvPicPr>
          <p:nvPr userDrawn="1"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-1554"/>
          <a:stretch/>
        </p:blipFill>
        <p:spPr>
          <a:xfrm>
            <a:off x="415925" y="6484808"/>
            <a:ext cx="271390" cy="267110"/>
          </a:xfrm>
          <a:prstGeom prst="rect">
            <a:avLst/>
          </a:prstGeom>
        </p:spPr>
      </p:pic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77CB478D-8130-4E08-82E4-908EA96D9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5" y="273135"/>
            <a:ext cx="9074150" cy="437043"/>
          </a:xfrm>
          <a:prstGeom prst="rect">
            <a:avLst/>
          </a:prstGeom>
        </p:spPr>
        <p:txBody>
          <a:bodyPr vert="horz" lIns="0" tIns="45720" rIns="0" bIns="45720" rtlCol="0" anchor="t">
            <a:spAutoFit/>
          </a:bodyPr>
          <a:lstStyle/>
          <a:p>
            <a:r>
              <a:rPr lang="fr-FR"/>
              <a:t>Titre de la slide</a:t>
            </a:r>
            <a:endParaRPr lang="fr-FR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AB132EE-ADAD-4ACB-BE33-17A240B063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9947" y="6507530"/>
            <a:ext cx="467042" cy="215444"/>
          </a:xfrm>
          <a:prstGeom prst="rect">
            <a:avLst/>
          </a:prstGeom>
        </p:spPr>
        <p:txBody>
          <a:bodyPr vert="horz" wrap="none" lIns="36000" tIns="45720" rIns="36000" bIns="45720" rtlCol="0" anchor="ctr">
            <a:sp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0B2E556B-17D4-411F-AFDB-56ECB60F59E1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30B8BE2-544C-46C0-BC7F-B925420C79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92660" y="6507530"/>
            <a:ext cx="6120682" cy="215444"/>
          </a:xfrm>
          <a:prstGeom prst="rect">
            <a:avLst/>
          </a:prstGeom>
        </p:spPr>
        <p:txBody>
          <a:bodyPr vert="horz" wrap="square" lIns="36000" tIns="45720" rIns="36000" bIns="45720" rtlCol="0" anchor="ctr">
            <a:spAutoFit/>
          </a:bodyPr>
          <a:lstStyle>
            <a:lvl1pPr algn="ctr">
              <a:defRPr sz="800" b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Nom de la présentation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B671887-5C9E-4BB7-A4A5-62D1256A0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3785" y="6507530"/>
            <a:ext cx="376289" cy="215444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778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786" r:id="rId2"/>
    <p:sldLayoutId id="2147483825" r:id="rId3"/>
    <p:sldLayoutId id="2147483787" r:id="rId4"/>
    <p:sldLayoutId id="2147483826" r:id="rId5"/>
    <p:sldLayoutId id="2147483788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789" r:id="rId12"/>
    <p:sldLayoutId id="2147483806" r:id="rId13"/>
    <p:sldLayoutId id="2147483817" r:id="rId14"/>
    <p:sldLayoutId id="2147483818" r:id="rId15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6213" indent="-84138" algn="l" defTabSz="914400" rtl="0" eaLnBrk="1" latinLnBrk="0" hangingPunct="1">
        <a:lnSpc>
          <a:spcPct val="90000"/>
        </a:lnSpc>
        <a:spcBef>
          <a:spcPts val="1000"/>
        </a:spcBef>
        <a:buFont typeface="Century Gothic" panose="020B0502020202020204" pitchFamily="34" charset="0"/>
        <a:buChar char=" "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173038" indent="-80963" algn="l" defTabSz="914400" rtl="0" eaLnBrk="1" latinLnBrk="0" hangingPunct="1">
        <a:lnSpc>
          <a:spcPct val="90000"/>
        </a:lnSpc>
        <a:spcBef>
          <a:spcPts val="1200"/>
        </a:spcBef>
        <a:buFont typeface="Century Gothic" panose="020B0502020202020204" pitchFamily="34" charset="0"/>
        <a:buChar char=" 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31813" indent="-309563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£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717550" indent="-185738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SzPct val="90000"/>
        <a:buFont typeface="Century Gothic" panose="020B0502020202020204" pitchFamily="34" charset="0"/>
        <a:buChar char="●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8425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SzPct val="90000"/>
        <a:buFont typeface="Courier New" panose="02070309020205020404" pitchFamily="49" charset="0"/>
        <a:buChar char="o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573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SzPct val="90000"/>
        <a:buFont typeface="Courier New" panose="02070309020205020404" pitchFamily="49" charset="0"/>
        <a:buChar char="o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524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SzPct val="90000"/>
        <a:buFont typeface="Courier New" panose="02070309020205020404" pitchFamily="49" charset="0"/>
        <a:buChar char="o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8" userDrawn="1">
          <p15:clr>
            <a:srgbClr val="F26B43"/>
          </p15:clr>
        </p15:guide>
        <p15:guide id="2" pos="262">
          <p15:clr>
            <a:srgbClr val="F26B43"/>
          </p15:clr>
        </p15:guide>
        <p15:guide id="3" pos="5978">
          <p15:clr>
            <a:srgbClr val="F26B43"/>
          </p15:clr>
        </p15:guide>
        <p15:guide id="5" orient="horz" pos="388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BB7B8E-EDFD-4716-B9DA-8A957F6FFA3D}"/>
              </a:ext>
            </a:extLst>
          </p:cNvPr>
          <p:cNvSpPr/>
          <p:nvPr userDrawn="1"/>
        </p:nvSpPr>
        <p:spPr>
          <a:xfrm rot="3432515">
            <a:off x="-425327" y="5427654"/>
            <a:ext cx="2570480" cy="1258936"/>
          </a:xfrm>
          <a:custGeom>
            <a:avLst/>
            <a:gdLst>
              <a:gd name="connsiteX0" fmla="*/ 0 w 2570480"/>
              <a:gd name="connsiteY0" fmla="*/ 824378 h 1258936"/>
              <a:gd name="connsiteX1" fmla="*/ 115823 w 2570480"/>
              <a:gd name="connsiteY1" fmla="*/ 701127 h 1258936"/>
              <a:gd name="connsiteX2" fmla="*/ 271576 w 2570480"/>
              <a:gd name="connsiteY2" fmla="*/ 561199 h 1258936"/>
              <a:gd name="connsiteX3" fmla="*/ 2558107 w 2570480"/>
              <a:gd name="connsiteY3" fmla="*/ 108901 h 1258936"/>
              <a:gd name="connsiteX4" fmla="*/ 2570480 w 2570480"/>
              <a:gd name="connsiteY4" fmla="*/ 113285 h 1258936"/>
              <a:gd name="connsiteX5" fmla="*/ 2118538 w 2570480"/>
              <a:gd name="connsiteY5" fmla="*/ 814792 h 1258936"/>
              <a:gd name="connsiteX6" fmla="*/ 2059097 w 2570480"/>
              <a:gd name="connsiteY6" fmla="*/ 804231 h 1258936"/>
              <a:gd name="connsiteX7" fmla="*/ 773591 w 2570480"/>
              <a:gd name="connsiteY7" fmla="*/ 1169935 h 1258936"/>
              <a:gd name="connsiteX8" fmla="*/ 674524 w 2570480"/>
              <a:gd name="connsiteY8" fmla="*/ 1258936 h 125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0480" h="1258936">
                <a:moveTo>
                  <a:pt x="0" y="824378"/>
                </a:moveTo>
                <a:lnTo>
                  <a:pt x="115823" y="701127"/>
                </a:lnTo>
                <a:cubicBezTo>
                  <a:pt x="165380" y="652650"/>
                  <a:pt x="217311" y="605951"/>
                  <a:pt x="271576" y="561199"/>
                </a:cubicBezTo>
                <a:cubicBezTo>
                  <a:pt x="922762" y="24174"/>
                  <a:pt x="1785214" y="-129354"/>
                  <a:pt x="2558107" y="108901"/>
                </a:cubicBezTo>
                <a:lnTo>
                  <a:pt x="2570480" y="113285"/>
                </a:lnTo>
                <a:lnTo>
                  <a:pt x="2118538" y="814792"/>
                </a:lnTo>
                <a:lnTo>
                  <a:pt x="2059097" y="804231"/>
                </a:lnTo>
                <a:cubicBezTo>
                  <a:pt x="1609790" y="743208"/>
                  <a:pt x="1141902" y="866194"/>
                  <a:pt x="773591" y="1169935"/>
                </a:cubicBezTo>
                <a:lnTo>
                  <a:pt x="674524" y="1258936"/>
                </a:lnTo>
                <a:close/>
              </a:path>
            </a:pathLst>
          </a:custGeom>
          <a:solidFill>
            <a:srgbClr val="F6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469" y="1203728"/>
            <a:ext cx="9325597" cy="4962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  <a:endParaRPr lang="en-US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ED798D9-239A-4D78-B27D-FA7E3C15C2B4}"/>
              </a:ext>
            </a:extLst>
          </p:cNvPr>
          <p:cNvPicPr>
            <a:picLocks/>
          </p:cNvPicPr>
          <p:nvPr userDrawn="1"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-1554"/>
          <a:stretch/>
        </p:blipFill>
        <p:spPr>
          <a:xfrm>
            <a:off x="415925" y="6484808"/>
            <a:ext cx="271390" cy="267110"/>
          </a:xfrm>
          <a:prstGeom prst="rect">
            <a:avLst/>
          </a:prstGeom>
        </p:spPr>
      </p:pic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25E92AAA-B73C-4830-BD37-978808E93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5" y="273135"/>
            <a:ext cx="9074150" cy="437043"/>
          </a:xfrm>
          <a:prstGeom prst="rect">
            <a:avLst/>
          </a:prstGeom>
        </p:spPr>
        <p:txBody>
          <a:bodyPr vert="horz" lIns="0" tIns="45720" rIns="0" bIns="45720" rtlCol="0" anchor="t">
            <a:spAutoFit/>
          </a:bodyPr>
          <a:lstStyle/>
          <a:p>
            <a:r>
              <a:rPr lang="fr-FR" dirty="0"/>
              <a:t>Titre de la slide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64F512E-8C27-4BE7-9F49-D0380426C1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9947" y="6507530"/>
            <a:ext cx="467042" cy="215444"/>
          </a:xfrm>
          <a:prstGeom prst="rect">
            <a:avLst/>
          </a:prstGeom>
        </p:spPr>
        <p:txBody>
          <a:bodyPr vert="horz" wrap="none" lIns="36000" tIns="45720" rIns="36000" bIns="45720" rtlCol="0" anchor="ctr">
            <a:sp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0C4C778C-CDBE-4414-9A9B-3498509F46FC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ED90676-4FC7-489D-80B6-D4E7C36F8B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92660" y="6507530"/>
            <a:ext cx="6120682" cy="215444"/>
          </a:xfrm>
          <a:prstGeom prst="rect">
            <a:avLst/>
          </a:prstGeom>
        </p:spPr>
        <p:txBody>
          <a:bodyPr vert="horz" wrap="square" lIns="36000" tIns="45720" rIns="36000" bIns="45720" rtlCol="0" anchor="ctr">
            <a:spAutoFit/>
          </a:bodyPr>
          <a:lstStyle>
            <a:lvl1pPr algn="ctr">
              <a:defRPr sz="800" b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Nom de la présentation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2BA39D0-7435-499C-AD32-6D324CD8F7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3785" y="6507530"/>
            <a:ext cx="376289" cy="215444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874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791" r:id="rId2"/>
    <p:sldLayoutId id="2147483827" r:id="rId3"/>
    <p:sldLayoutId id="2147483792" r:id="rId4"/>
    <p:sldLayoutId id="2147483828" r:id="rId5"/>
    <p:sldLayoutId id="2147483793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794" r:id="rId12"/>
    <p:sldLayoutId id="2147483807" r:id="rId13"/>
    <p:sldLayoutId id="2147483819" r:id="rId14"/>
    <p:sldLayoutId id="2147483820" r:id="rId15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6213" indent="-84138" algn="l" defTabSz="914400" rtl="0" eaLnBrk="1" latinLnBrk="0" hangingPunct="1">
        <a:lnSpc>
          <a:spcPct val="90000"/>
        </a:lnSpc>
        <a:spcBef>
          <a:spcPts val="1000"/>
        </a:spcBef>
        <a:buFont typeface="Century Gothic" panose="020B0502020202020204" pitchFamily="34" charset="0"/>
        <a:buChar char=" "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173038" indent="-80963" algn="l" defTabSz="914400" rtl="0" eaLnBrk="1" latinLnBrk="0" hangingPunct="1">
        <a:lnSpc>
          <a:spcPct val="90000"/>
        </a:lnSpc>
        <a:spcBef>
          <a:spcPts val="1200"/>
        </a:spcBef>
        <a:buFont typeface="Century Gothic" panose="020B0502020202020204" pitchFamily="34" charset="0"/>
        <a:buChar char=" 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31813" indent="-309563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£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717550" indent="-185738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SzPct val="90000"/>
        <a:buFont typeface="Century Gothic" panose="020B0502020202020204" pitchFamily="34" charset="0"/>
        <a:buChar char="●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8425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SzPct val="90000"/>
        <a:buFont typeface="Courier New" panose="02070309020205020404" pitchFamily="49" charset="0"/>
        <a:buChar char="o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573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SzPct val="90000"/>
        <a:buFont typeface="Courier New" panose="02070309020205020404" pitchFamily="49" charset="0"/>
        <a:buChar char="o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524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SzPct val="90000"/>
        <a:buFont typeface="Courier New" panose="02070309020205020404" pitchFamily="49" charset="0"/>
        <a:buChar char="o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8" userDrawn="1">
          <p15:clr>
            <a:srgbClr val="F26B43"/>
          </p15:clr>
        </p15:guide>
        <p15:guide id="2" pos="262">
          <p15:clr>
            <a:srgbClr val="F26B43"/>
          </p15:clr>
        </p15:guide>
        <p15:guide id="3" pos="5978">
          <p15:clr>
            <a:srgbClr val="F26B43"/>
          </p15:clr>
        </p15:guide>
        <p15:guide id="5" orient="horz" pos="3884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BB7B8E-EDFD-4716-B9DA-8A957F6FFA3D}"/>
              </a:ext>
            </a:extLst>
          </p:cNvPr>
          <p:cNvSpPr/>
          <p:nvPr userDrawn="1"/>
        </p:nvSpPr>
        <p:spPr>
          <a:xfrm rot="3432515">
            <a:off x="-425327" y="5427654"/>
            <a:ext cx="2570480" cy="1258936"/>
          </a:xfrm>
          <a:custGeom>
            <a:avLst/>
            <a:gdLst>
              <a:gd name="connsiteX0" fmla="*/ 0 w 2570480"/>
              <a:gd name="connsiteY0" fmla="*/ 824378 h 1258936"/>
              <a:gd name="connsiteX1" fmla="*/ 115823 w 2570480"/>
              <a:gd name="connsiteY1" fmla="*/ 701127 h 1258936"/>
              <a:gd name="connsiteX2" fmla="*/ 271576 w 2570480"/>
              <a:gd name="connsiteY2" fmla="*/ 561199 h 1258936"/>
              <a:gd name="connsiteX3" fmla="*/ 2558107 w 2570480"/>
              <a:gd name="connsiteY3" fmla="*/ 108901 h 1258936"/>
              <a:gd name="connsiteX4" fmla="*/ 2570480 w 2570480"/>
              <a:gd name="connsiteY4" fmla="*/ 113285 h 1258936"/>
              <a:gd name="connsiteX5" fmla="*/ 2118538 w 2570480"/>
              <a:gd name="connsiteY5" fmla="*/ 814792 h 1258936"/>
              <a:gd name="connsiteX6" fmla="*/ 2059097 w 2570480"/>
              <a:gd name="connsiteY6" fmla="*/ 804231 h 1258936"/>
              <a:gd name="connsiteX7" fmla="*/ 773591 w 2570480"/>
              <a:gd name="connsiteY7" fmla="*/ 1169935 h 1258936"/>
              <a:gd name="connsiteX8" fmla="*/ 674524 w 2570480"/>
              <a:gd name="connsiteY8" fmla="*/ 1258936 h 125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0480" h="1258936">
                <a:moveTo>
                  <a:pt x="0" y="824378"/>
                </a:moveTo>
                <a:lnTo>
                  <a:pt x="115823" y="701127"/>
                </a:lnTo>
                <a:cubicBezTo>
                  <a:pt x="165380" y="652650"/>
                  <a:pt x="217311" y="605951"/>
                  <a:pt x="271576" y="561199"/>
                </a:cubicBezTo>
                <a:cubicBezTo>
                  <a:pt x="922762" y="24174"/>
                  <a:pt x="1785214" y="-129354"/>
                  <a:pt x="2558107" y="108901"/>
                </a:cubicBezTo>
                <a:lnTo>
                  <a:pt x="2570480" y="113285"/>
                </a:lnTo>
                <a:lnTo>
                  <a:pt x="2118538" y="814792"/>
                </a:lnTo>
                <a:lnTo>
                  <a:pt x="2059097" y="804231"/>
                </a:lnTo>
                <a:cubicBezTo>
                  <a:pt x="1609790" y="743208"/>
                  <a:pt x="1141902" y="866194"/>
                  <a:pt x="773591" y="1169935"/>
                </a:cubicBezTo>
                <a:lnTo>
                  <a:pt x="674524" y="1258936"/>
                </a:lnTo>
                <a:close/>
              </a:path>
            </a:pathLst>
          </a:custGeom>
          <a:solidFill>
            <a:srgbClr val="F6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469" y="1203728"/>
            <a:ext cx="9325597" cy="4962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  <a:endParaRPr lang="en-US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A9E1991-DCB5-47D8-8813-70952C0BDA8F}"/>
              </a:ext>
            </a:extLst>
          </p:cNvPr>
          <p:cNvPicPr>
            <a:picLocks/>
          </p:cNvPicPr>
          <p:nvPr userDrawn="1"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-1554"/>
          <a:stretch/>
        </p:blipFill>
        <p:spPr>
          <a:xfrm>
            <a:off x="415925" y="6484808"/>
            <a:ext cx="271390" cy="267110"/>
          </a:xfrm>
          <a:prstGeom prst="rect">
            <a:avLst/>
          </a:prstGeom>
        </p:spPr>
      </p:pic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CBB39546-7B84-4C97-BD54-2A1A76A16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5" y="273135"/>
            <a:ext cx="9074150" cy="437043"/>
          </a:xfrm>
          <a:prstGeom prst="rect">
            <a:avLst/>
          </a:prstGeom>
        </p:spPr>
        <p:txBody>
          <a:bodyPr vert="horz" lIns="0" tIns="45720" rIns="0" bIns="45720" rtlCol="0" anchor="t">
            <a:spAutoFit/>
          </a:bodyPr>
          <a:lstStyle/>
          <a:p>
            <a:r>
              <a:rPr lang="fr-FR"/>
              <a:t>Titre de la slide</a:t>
            </a:r>
            <a:endParaRPr lang="fr-FR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868627E-6F11-477F-BE54-C01B2F90D6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9947" y="6507530"/>
            <a:ext cx="467042" cy="215444"/>
          </a:xfrm>
          <a:prstGeom prst="rect">
            <a:avLst/>
          </a:prstGeom>
        </p:spPr>
        <p:txBody>
          <a:bodyPr vert="horz" wrap="none" lIns="36000" tIns="45720" rIns="36000" bIns="45720" rtlCol="0" anchor="ctr">
            <a:sp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B37E6CED-C606-451F-9C6F-FE73EEE01B19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5449F71-A9BF-47F6-9183-FDEDB4B3C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92660" y="6507530"/>
            <a:ext cx="6120682" cy="215444"/>
          </a:xfrm>
          <a:prstGeom prst="rect">
            <a:avLst/>
          </a:prstGeom>
        </p:spPr>
        <p:txBody>
          <a:bodyPr vert="horz" wrap="square" lIns="36000" tIns="45720" rIns="36000" bIns="45720" rtlCol="0" anchor="ctr">
            <a:spAutoFit/>
          </a:bodyPr>
          <a:lstStyle>
            <a:lvl1pPr algn="ctr">
              <a:defRPr sz="800" b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Nom de la présentation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7CC41CE-3980-4A98-9077-4F91F7EAC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3785" y="6507530"/>
            <a:ext cx="376289" cy="215444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879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796" r:id="rId2"/>
    <p:sldLayoutId id="2147483829" r:id="rId3"/>
    <p:sldLayoutId id="2147483797" r:id="rId4"/>
    <p:sldLayoutId id="2147483830" r:id="rId5"/>
    <p:sldLayoutId id="2147483798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799" r:id="rId12"/>
    <p:sldLayoutId id="2147483808" r:id="rId13"/>
    <p:sldLayoutId id="2147483821" r:id="rId14"/>
    <p:sldLayoutId id="2147483822" r:id="rId15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6213" indent="-84138" algn="l" defTabSz="914400" rtl="0" eaLnBrk="1" latinLnBrk="0" hangingPunct="1">
        <a:lnSpc>
          <a:spcPct val="90000"/>
        </a:lnSpc>
        <a:spcBef>
          <a:spcPts val="1000"/>
        </a:spcBef>
        <a:buFont typeface="Century Gothic" panose="020B0502020202020204" pitchFamily="34" charset="0"/>
        <a:buChar char=" "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173038" indent="-80963" algn="l" defTabSz="914400" rtl="0" eaLnBrk="1" latinLnBrk="0" hangingPunct="1">
        <a:lnSpc>
          <a:spcPct val="90000"/>
        </a:lnSpc>
        <a:spcBef>
          <a:spcPts val="1200"/>
        </a:spcBef>
        <a:buFont typeface="Century Gothic" panose="020B0502020202020204" pitchFamily="34" charset="0"/>
        <a:buChar char=" 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31813" indent="-309563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£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717550" indent="-185738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SzPct val="90000"/>
        <a:buFont typeface="Century Gothic" panose="020B0502020202020204" pitchFamily="34" charset="0"/>
        <a:buChar char="●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8425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SzPct val="90000"/>
        <a:buFont typeface="Courier New" panose="02070309020205020404" pitchFamily="49" charset="0"/>
        <a:buChar char="o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573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SzPct val="90000"/>
        <a:buFont typeface="Courier New" panose="02070309020205020404" pitchFamily="49" charset="0"/>
        <a:buChar char="o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524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SzPct val="90000"/>
        <a:buFont typeface="Courier New" panose="02070309020205020404" pitchFamily="49" charset="0"/>
        <a:buChar char="o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8" userDrawn="1">
          <p15:clr>
            <a:srgbClr val="F26B43"/>
          </p15:clr>
        </p15:guide>
        <p15:guide id="2" pos="262">
          <p15:clr>
            <a:srgbClr val="F26B43"/>
          </p15:clr>
        </p15:guide>
        <p15:guide id="3" pos="5978">
          <p15:clr>
            <a:srgbClr val="F26B43"/>
          </p15:clr>
        </p15:guide>
        <p15:guide id="5" orient="horz" pos="3884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BB7B8E-EDFD-4716-B9DA-8A957F6FFA3D}"/>
              </a:ext>
            </a:extLst>
          </p:cNvPr>
          <p:cNvSpPr/>
          <p:nvPr userDrawn="1"/>
        </p:nvSpPr>
        <p:spPr>
          <a:xfrm rot="3432515">
            <a:off x="-425327" y="5427654"/>
            <a:ext cx="2570480" cy="1258936"/>
          </a:xfrm>
          <a:custGeom>
            <a:avLst/>
            <a:gdLst>
              <a:gd name="connsiteX0" fmla="*/ 0 w 2570480"/>
              <a:gd name="connsiteY0" fmla="*/ 824378 h 1258936"/>
              <a:gd name="connsiteX1" fmla="*/ 115823 w 2570480"/>
              <a:gd name="connsiteY1" fmla="*/ 701127 h 1258936"/>
              <a:gd name="connsiteX2" fmla="*/ 271576 w 2570480"/>
              <a:gd name="connsiteY2" fmla="*/ 561199 h 1258936"/>
              <a:gd name="connsiteX3" fmla="*/ 2558107 w 2570480"/>
              <a:gd name="connsiteY3" fmla="*/ 108901 h 1258936"/>
              <a:gd name="connsiteX4" fmla="*/ 2570480 w 2570480"/>
              <a:gd name="connsiteY4" fmla="*/ 113285 h 1258936"/>
              <a:gd name="connsiteX5" fmla="*/ 2118538 w 2570480"/>
              <a:gd name="connsiteY5" fmla="*/ 814792 h 1258936"/>
              <a:gd name="connsiteX6" fmla="*/ 2059097 w 2570480"/>
              <a:gd name="connsiteY6" fmla="*/ 804231 h 1258936"/>
              <a:gd name="connsiteX7" fmla="*/ 773591 w 2570480"/>
              <a:gd name="connsiteY7" fmla="*/ 1169935 h 1258936"/>
              <a:gd name="connsiteX8" fmla="*/ 674524 w 2570480"/>
              <a:gd name="connsiteY8" fmla="*/ 1258936 h 125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0480" h="1258936">
                <a:moveTo>
                  <a:pt x="0" y="824378"/>
                </a:moveTo>
                <a:lnTo>
                  <a:pt x="115823" y="701127"/>
                </a:lnTo>
                <a:cubicBezTo>
                  <a:pt x="165380" y="652650"/>
                  <a:pt x="217311" y="605951"/>
                  <a:pt x="271576" y="561199"/>
                </a:cubicBezTo>
                <a:cubicBezTo>
                  <a:pt x="922762" y="24174"/>
                  <a:pt x="1785214" y="-129354"/>
                  <a:pt x="2558107" y="108901"/>
                </a:cubicBezTo>
                <a:lnTo>
                  <a:pt x="2570480" y="113285"/>
                </a:lnTo>
                <a:lnTo>
                  <a:pt x="2118538" y="814792"/>
                </a:lnTo>
                <a:lnTo>
                  <a:pt x="2059097" y="804231"/>
                </a:lnTo>
                <a:cubicBezTo>
                  <a:pt x="1609790" y="743208"/>
                  <a:pt x="1141902" y="866194"/>
                  <a:pt x="773591" y="1169935"/>
                </a:cubicBezTo>
                <a:lnTo>
                  <a:pt x="674524" y="1258936"/>
                </a:lnTo>
                <a:close/>
              </a:path>
            </a:pathLst>
          </a:custGeom>
          <a:solidFill>
            <a:srgbClr val="F6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469" y="1203728"/>
            <a:ext cx="9325597" cy="4962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15B6F691-E106-4353-8DD3-65D9E1FAE6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1602" r="-1"/>
          <a:stretch/>
        </p:blipFill>
        <p:spPr>
          <a:xfrm>
            <a:off x="415925" y="6484808"/>
            <a:ext cx="271390" cy="267110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F1994B79-ACCA-4123-AF3F-0C8A31EB3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5" y="273135"/>
            <a:ext cx="9074150" cy="437043"/>
          </a:xfrm>
          <a:prstGeom prst="rect">
            <a:avLst/>
          </a:prstGeom>
        </p:spPr>
        <p:txBody>
          <a:bodyPr vert="horz" lIns="0" tIns="45720" rIns="0" bIns="45720" rtlCol="0" anchor="t">
            <a:spAutoFit/>
          </a:bodyPr>
          <a:lstStyle/>
          <a:p>
            <a:r>
              <a:rPr lang="fr-FR"/>
              <a:t>Titre de la slide</a:t>
            </a:r>
            <a:endParaRPr lang="fr-FR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DB4A8CF-1B5F-4419-9B79-DD76E78CAD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9947" y="6507530"/>
            <a:ext cx="467042" cy="215444"/>
          </a:xfrm>
          <a:prstGeom prst="rect">
            <a:avLst/>
          </a:prstGeom>
        </p:spPr>
        <p:txBody>
          <a:bodyPr vert="horz" wrap="none" lIns="36000" tIns="45720" rIns="36000" bIns="45720" rtlCol="0" anchor="ctr">
            <a:sp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71588075-BCBE-4101-9B8C-2810BB848E57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337E10C-DC46-4E92-B4D9-22D4DF8DC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92660" y="6507530"/>
            <a:ext cx="6120682" cy="215444"/>
          </a:xfrm>
          <a:prstGeom prst="rect">
            <a:avLst/>
          </a:prstGeom>
        </p:spPr>
        <p:txBody>
          <a:bodyPr vert="horz" wrap="square" lIns="36000" tIns="45720" rIns="36000" bIns="45720" rtlCol="0" anchor="ctr">
            <a:spAutoFit/>
          </a:bodyPr>
          <a:lstStyle>
            <a:lvl1pPr algn="ctr">
              <a:defRPr sz="800" b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Nom de la présentation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AD61DF6-8FF5-499C-A1B8-3B462B197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3785" y="6507530"/>
            <a:ext cx="376289" cy="215444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160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859" r:id="rId5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6213" indent="-84138" algn="l" defTabSz="914400" rtl="0" eaLnBrk="1" latinLnBrk="0" hangingPunct="1">
        <a:lnSpc>
          <a:spcPct val="90000"/>
        </a:lnSpc>
        <a:spcBef>
          <a:spcPts val="1000"/>
        </a:spcBef>
        <a:buFont typeface="Century Gothic" panose="020B0502020202020204" pitchFamily="34" charset="0"/>
        <a:buChar char=" "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173038" indent="-80963" algn="l" defTabSz="914400" rtl="0" eaLnBrk="1" latinLnBrk="0" hangingPunct="1">
        <a:lnSpc>
          <a:spcPct val="90000"/>
        </a:lnSpc>
        <a:spcBef>
          <a:spcPts val="1200"/>
        </a:spcBef>
        <a:buFont typeface="Century Gothic" panose="020B0502020202020204" pitchFamily="34" charset="0"/>
        <a:buChar char=" 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31813" indent="-309563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£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717550" indent="-185738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SzPct val="90000"/>
        <a:buFont typeface="Century Gothic" panose="020B0502020202020204" pitchFamily="34" charset="0"/>
        <a:buChar char="●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8425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SzPct val="90000"/>
        <a:buFont typeface="Courier New" panose="02070309020205020404" pitchFamily="49" charset="0"/>
        <a:buChar char="o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573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SzPct val="90000"/>
        <a:buFont typeface="Courier New" panose="02070309020205020404" pitchFamily="49" charset="0"/>
        <a:buChar char="o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524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Courier New" panose="02070309020205020404" pitchFamily="49" charset="0"/>
        <a:buChar char="o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04" userDrawn="1">
          <p15:clr>
            <a:srgbClr val="F26B43"/>
          </p15:clr>
        </p15:guide>
        <p15:guide id="2" pos="262">
          <p15:clr>
            <a:srgbClr val="F26B43"/>
          </p15:clr>
        </p15:guide>
        <p15:guide id="3" pos="5978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884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BB7B8E-EDFD-4716-B9DA-8A957F6FFA3D}"/>
              </a:ext>
            </a:extLst>
          </p:cNvPr>
          <p:cNvSpPr/>
          <p:nvPr userDrawn="1"/>
        </p:nvSpPr>
        <p:spPr>
          <a:xfrm rot="3432515">
            <a:off x="-425327" y="5427654"/>
            <a:ext cx="2570480" cy="1258936"/>
          </a:xfrm>
          <a:custGeom>
            <a:avLst/>
            <a:gdLst>
              <a:gd name="connsiteX0" fmla="*/ 0 w 2570480"/>
              <a:gd name="connsiteY0" fmla="*/ 824378 h 1258936"/>
              <a:gd name="connsiteX1" fmla="*/ 115823 w 2570480"/>
              <a:gd name="connsiteY1" fmla="*/ 701127 h 1258936"/>
              <a:gd name="connsiteX2" fmla="*/ 271576 w 2570480"/>
              <a:gd name="connsiteY2" fmla="*/ 561199 h 1258936"/>
              <a:gd name="connsiteX3" fmla="*/ 2558107 w 2570480"/>
              <a:gd name="connsiteY3" fmla="*/ 108901 h 1258936"/>
              <a:gd name="connsiteX4" fmla="*/ 2570480 w 2570480"/>
              <a:gd name="connsiteY4" fmla="*/ 113285 h 1258936"/>
              <a:gd name="connsiteX5" fmla="*/ 2118538 w 2570480"/>
              <a:gd name="connsiteY5" fmla="*/ 814792 h 1258936"/>
              <a:gd name="connsiteX6" fmla="*/ 2059097 w 2570480"/>
              <a:gd name="connsiteY6" fmla="*/ 804231 h 1258936"/>
              <a:gd name="connsiteX7" fmla="*/ 773591 w 2570480"/>
              <a:gd name="connsiteY7" fmla="*/ 1169935 h 1258936"/>
              <a:gd name="connsiteX8" fmla="*/ 674524 w 2570480"/>
              <a:gd name="connsiteY8" fmla="*/ 1258936 h 125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0480" h="1258936">
                <a:moveTo>
                  <a:pt x="0" y="824378"/>
                </a:moveTo>
                <a:lnTo>
                  <a:pt x="115823" y="701127"/>
                </a:lnTo>
                <a:cubicBezTo>
                  <a:pt x="165380" y="652650"/>
                  <a:pt x="217311" y="605951"/>
                  <a:pt x="271576" y="561199"/>
                </a:cubicBezTo>
                <a:cubicBezTo>
                  <a:pt x="922762" y="24174"/>
                  <a:pt x="1785214" y="-129354"/>
                  <a:pt x="2558107" y="108901"/>
                </a:cubicBezTo>
                <a:lnTo>
                  <a:pt x="2570480" y="113285"/>
                </a:lnTo>
                <a:lnTo>
                  <a:pt x="2118538" y="814792"/>
                </a:lnTo>
                <a:lnTo>
                  <a:pt x="2059097" y="804231"/>
                </a:lnTo>
                <a:cubicBezTo>
                  <a:pt x="1609790" y="743208"/>
                  <a:pt x="1141902" y="866194"/>
                  <a:pt x="773591" y="1169935"/>
                </a:cubicBezTo>
                <a:lnTo>
                  <a:pt x="674524" y="1258936"/>
                </a:lnTo>
                <a:close/>
              </a:path>
            </a:pathLst>
          </a:custGeom>
          <a:solidFill>
            <a:srgbClr val="F6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469" y="1203728"/>
            <a:ext cx="9325597" cy="4962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15B6F691-E106-4353-8DD3-65D9E1FAE6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1602" r="-1"/>
          <a:stretch/>
        </p:blipFill>
        <p:spPr>
          <a:xfrm>
            <a:off x="415925" y="6484808"/>
            <a:ext cx="271390" cy="267110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F1994B79-ACCA-4123-AF3F-0C8A31EB3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5" y="273135"/>
            <a:ext cx="9074150" cy="437043"/>
          </a:xfrm>
          <a:prstGeom prst="rect">
            <a:avLst/>
          </a:prstGeom>
        </p:spPr>
        <p:txBody>
          <a:bodyPr vert="horz" lIns="0" tIns="45720" rIns="0" bIns="45720" rtlCol="0" anchor="t">
            <a:spAutoFit/>
          </a:bodyPr>
          <a:lstStyle/>
          <a:p>
            <a:r>
              <a:rPr lang="fr-FR"/>
              <a:t>Titre de la slide</a:t>
            </a:r>
            <a:endParaRPr lang="fr-FR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58DCD51-819D-4C4B-8FCF-6413662F65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9947" y="6507530"/>
            <a:ext cx="467042" cy="215444"/>
          </a:xfrm>
          <a:prstGeom prst="rect">
            <a:avLst/>
          </a:prstGeom>
        </p:spPr>
        <p:txBody>
          <a:bodyPr vert="horz" wrap="none" lIns="36000" tIns="45720" rIns="36000" bIns="45720" rtlCol="0" anchor="ctr">
            <a:sp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6A6054C1-B96D-4AED-9F47-F35455F700A9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DAEF612-7FB1-40A4-9342-89BC40B2F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92660" y="6507530"/>
            <a:ext cx="6120682" cy="215444"/>
          </a:xfrm>
          <a:prstGeom prst="rect">
            <a:avLst/>
          </a:prstGeom>
        </p:spPr>
        <p:txBody>
          <a:bodyPr vert="horz" wrap="square" lIns="36000" tIns="45720" rIns="36000" bIns="45720" rtlCol="0" anchor="ctr">
            <a:spAutoFit/>
          </a:bodyPr>
          <a:lstStyle>
            <a:lvl1pPr algn="ctr">
              <a:defRPr sz="800" b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Nom de la présentation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0F50E4F-5AD1-48F7-A51C-A98C445AC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3785" y="6507530"/>
            <a:ext cx="376289" cy="215444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24B68904-FF1F-459C-A422-37BDC299ABD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685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60" r:id="rId5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6213" indent="-84138" algn="l" defTabSz="914400" rtl="0" eaLnBrk="1" latinLnBrk="0" hangingPunct="1">
        <a:lnSpc>
          <a:spcPct val="90000"/>
        </a:lnSpc>
        <a:spcBef>
          <a:spcPts val="1000"/>
        </a:spcBef>
        <a:buFont typeface="Century Gothic" panose="020B0502020202020204" pitchFamily="34" charset="0"/>
        <a:buChar char=" "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173038" indent="-80963" algn="l" defTabSz="914400" rtl="0" eaLnBrk="1" latinLnBrk="0" hangingPunct="1">
        <a:lnSpc>
          <a:spcPct val="90000"/>
        </a:lnSpc>
        <a:spcBef>
          <a:spcPts val="1200"/>
        </a:spcBef>
        <a:buFont typeface="Century Gothic" panose="020B0502020202020204" pitchFamily="34" charset="0"/>
        <a:buChar char=" 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31813" indent="-309563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£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717550" indent="-185738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SzPct val="90000"/>
        <a:buFont typeface="Century Gothic" panose="020B0502020202020204" pitchFamily="34" charset="0"/>
        <a:buChar char="●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8425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SzPct val="90000"/>
        <a:buFont typeface="Courier New" panose="02070309020205020404" pitchFamily="49" charset="0"/>
        <a:buChar char="o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573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SzPct val="90000"/>
        <a:buFont typeface="Courier New" panose="02070309020205020404" pitchFamily="49" charset="0"/>
        <a:buChar char="o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524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SzPct val="90000"/>
        <a:buFont typeface="Courier New" panose="02070309020205020404" pitchFamily="49" charset="0"/>
        <a:buChar char="o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04">
          <p15:clr>
            <a:srgbClr val="F26B43"/>
          </p15:clr>
        </p15:guide>
        <p15:guide id="2" pos="262">
          <p15:clr>
            <a:srgbClr val="F26B43"/>
          </p15:clr>
        </p15:guide>
        <p15:guide id="3" pos="5978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8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png"/><Relationship Id="rId4" Type="http://schemas.openxmlformats.org/officeDocument/2006/relationships/image" Target="../media/image29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21.jpeg"/><Relationship Id="rId7" Type="http://schemas.openxmlformats.org/officeDocument/2006/relationships/image" Target="../media/image3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tm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tmp"/><Relationship Id="rId3" Type="http://schemas.openxmlformats.org/officeDocument/2006/relationships/image" Target="../media/image41.png"/><Relationship Id="rId7" Type="http://schemas.openxmlformats.org/officeDocument/2006/relationships/image" Target="../media/image39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44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43.png"/><Relationship Id="rId2" Type="http://schemas.openxmlformats.org/officeDocument/2006/relationships/audio" Target="../media/media1.mp3"/><Relationship Id="rId16" Type="http://schemas.openxmlformats.org/officeDocument/2006/relationships/image" Target="../media/image42.tmp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slideLayout" Target="../slideLayouts/slideLayout19.xml"/><Relationship Id="rId10" Type="http://schemas.openxmlformats.org/officeDocument/2006/relationships/audio" Target="../media/media5.mp3"/><Relationship Id="rId19" Type="http://schemas.openxmlformats.org/officeDocument/2006/relationships/image" Target="../media/image45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www.ledefi.eco/" TargetMode="External"/><Relationship Id="rId1" Type="http://schemas.openxmlformats.org/officeDocument/2006/relationships/slideLayout" Target="../slideLayouts/slideLayout7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22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png"/><Relationship Id="rId4" Type="http://schemas.openxmlformats.org/officeDocument/2006/relationships/image" Target="../media/image2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>
            <a:extLst>
              <a:ext uri="{FF2B5EF4-FFF2-40B4-BE49-F238E27FC236}">
                <a16:creationId xmlns:a16="http://schemas.microsoft.com/office/drawing/2014/main" id="{592E903C-7EC8-44E3-9250-F6B579AAB7BD}"/>
              </a:ext>
            </a:extLst>
          </p:cNvPr>
          <p:cNvSpPr txBox="1">
            <a:spLocks/>
          </p:cNvSpPr>
          <p:nvPr/>
        </p:nvSpPr>
        <p:spPr>
          <a:xfrm>
            <a:off x="3597303" y="4585212"/>
            <a:ext cx="6014133" cy="1015550"/>
          </a:xfrm>
          <a:prstGeom prst="rect">
            <a:avLst/>
          </a:prstGeom>
        </p:spPr>
        <p:txBody>
          <a:bodyPr>
            <a:normAutofit/>
          </a:bodyPr>
          <a:lstStyle>
            <a:lvl1pPr marL="176213" indent="-84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entury Gothic" panose="020B0502020202020204" pitchFamily="34" charset="0"/>
              <a:buChar char=" "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73038" indent="-8096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Century Gothic" panose="020B0502020202020204" pitchFamily="34" charset="0"/>
              <a:buChar char=" 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1813" indent="-309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"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17550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SzPct val="90000"/>
              <a:buFont typeface="Century Gothic" panose="020B0502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842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SzPct val="90000"/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573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Courier New" panose="02070309020205020404" pitchFamily="49" charset="0"/>
              <a:buChar char="o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524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SzPct val="90000"/>
              <a:buFont typeface="Courier New" panose="02070309020205020404" pitchFamily="49" charset="0"/>
              <a:buChar char="o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>
                <a:solidFill>
                  <a:srgbClr val="002D4F"/>
                </a:solidFill>
                <a:latin typeface="Century Gothic" panose="020B0502020202020204" pitchFamily="34" charset="0"/>
              </a:rPr>
              <a:t>Ce quiz vous permettra de faire découvrir à vos élèves le Cambodge, sa culture, sa gastronomie, et même d’apprendre quelques mots en Khmer !</a:t>
            </a:r>
            <a:endParaRPr lang="fr-FR" sz="1800" dirty="0">
              <a:solidFill>
                <a:srgbClr val="002D4F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A91D33E-A755-95B4-9616-7B88A0CAEA18}"/>
              </a:ext>
            </a:extLst>
          </p:cNvPr>
          <p:cNvSpPr/>
          <p:nvPr/>
        </p:nvSpPr>
        <p:spPr>
          <a:xfrm>
            <a:off x="-1527720" y="-197210"/>
            <a:ext cx="4847556" cy="500347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4D03870A-3A8A-792B-9424-B270A7DE2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992" y="6531"/>
            <a:ext cx="4907705" cy="1714649"/>
          </a:xfrm>
          <a:prstGeom prst="rect">
            <a:avLst/>
          </a:prstGeom>
        </p:spPr>
      </p:pic>
      <p:pic>
        <p:nvPicPr>
          <p:cNvPr id="8" name="Image 7" descr="Une image contenant jouet, dessin humoristique, clipart&#10;&#10;Description générée automatiquement">
            <a:extLst>
              <a:ext uri="{FF2B5EF4-FFF2-40B4-BE49-F238E27FC236}">
                <a16:creationId xmlns:a16="http://schemas.microsoft.com/office/drawing/2014/main" id="{24252842-076C-FB03-E330-0C9FFE86C7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458" y="217000"/>
            <a:ext cx="2848042" cy="386303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016259D-D76C-8C63-87F5-5FB3C0B4F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042" y="2184761"/>
            <a:ext cx="6767147" cy="2621507"/>
          </a:xfrm>
          <a:prstGeom prst="rect">
            <a:avLst/>
          </a:prstGeom>
        </p:spPr>
      </p:pic>
      <p:sp>
        <p:nvSpPr>
          <p:cNvPr id="11" name="Organigramme : Connecteur 10">
            <a:extLst>
              <a:ext uri="{FF2B5EF4-FFF2-40B4-BE49-F238E27FC236}">
                <a16:creationId xmlns:a16="http://schemas.microsoft.com/office/drawing/2014/main" id="{45A199B4-8CAE-728B-3D13-88816F809A68}"/>
              </a:ext>
            </a:extLst>
          </p:cNvPr>
          <p:cNvSpPr/>
          <p:nvPr/>
        </p:nvSpPr>
        <p:spPr>
          <a:xfrm>
            <a:off x="2098220" y="3754027"/>
            <a:ext cx="1080000" cy="1080000"/>
          </a:xfrm>
          <a:prstGeom prst="flowChartConnector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4400" dirty="0">
                <a:solidFill>
                  <a:schemeClr val="tx2"/>
                </a:solidFill>
                <a:latin typeface="KG Turning Tables" panose="02000000000000000000" pitchFamily="2" charset="0"/>
                <a:sym typeface="Wingdings" panose="05000000000000000000" pitchFamily="2" charset="2"/>
              </a:rPr>
              <a:t></a:t>
            </a:r>
            <a:endParaRPr lang="fr-FR" sz="4400" dirty="0">
              <a:solidFill>
                <a:schemeClr val="tx2"/>
              </a:solidFill>
              <a:latin typeface="KG Turning Tables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43500D0-7E75-C15C-FD2A-E3B712EE2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931" y="3976063"/>
            <a:ext cx="885723" cy="88572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Organigramme : Connecteur 9">
            <a:extLst>
              <a:ext uri="{FF2B5EF4-FFF2-40B4-BE49-F238E27FC236}">
                <a16:creationId xmlns:a16="http://schemas.microsoft.com/office/drawing/2014/main" id="{E083CAB9-3739-CDA8-C3D9-9A8C48967091}"/>
              </a:ext>
            </a:extLst>
          </p:cNvPr>
          <p:cNvSpPr/>
          <p:nvPr/>
        </p:nvSpPr>
        <p:spPr>
          <a:xfrm>
            <a:off x="2318203" y="2889000"/>
            <a:ext cx="1080000" cy="1080000"/>
          </a:xfrm>
          <a:prstGeom prst="flowChartConnector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200" dirty="0">
                <a:solidFill>
                  <a:schemeClr val="tx2"/>
                </a:solidFill>
                <a:latin typeface="KG Turning Tables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1044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7A3D9-6442-C67B-4404-C4B9B808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nourriture, produits, légume, ingrédient&#10;&#10;Description générée automatiquement">
            <a:extLst>
              <a:ext uri="{FF2B5EF4-FFF2-40B4-BE49-F238E27FC236}">
                <a16:creationId xmlns:a16="http://schemas.microsoft.com/office/drawing/2014/main" id="{5EDB5E93-629E-A5EB-5184-D3DBEAA21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25" y="1493352"/>
            <a:ext cx="9350550" cy="193564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D76CFB2-996A-B6D1-757E-09A06A5AA3E9}"/>
              </a:ext>
            </a:extLst>
          </p:cNvPr>
          <p:cNvSpPr txBox="1"/>
          <p:nvPr/>
        </p:nvSpPr>
        <p:spPr>
          <a:xfrm>
            <a:off x="270104" y="3767456"/>
            <a:ext cx="273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i="0" u="none" strike="noStrike" baseline="0" dirty="0">
                <a:solidFill>
                  <a:srgbClr val="636F79"/>
                </a:solidFill>
                <a:latin typeface="Century Gothic" panose="020B0502020202020204" pitchFamily="34" charset="0"/>
              </a:rPr>
              <a:t>Le mangoustan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7D1E7ED-4EB5-5FF4-840F-526BEED8DC8B}"/>
              </a:ext>
            </a:extLst>
          </p:cNvPr>
          <p:cNvSpPr txBox="1"/>
          <p:nvPr/>
        </p:nvSpPr>
        <p:spPr>
          <a:xfrm>
            <a:off x="3583660" y="3788727"/>
            <a:ext cx="273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i="0" u="none" strike="noStrike" baseline="0" dirty="0">
                <a:solidFill>
                  <a:srgbClr val="636F79"/>
                </a:solidFill>
                <a:latin typeface="Century Gothic" panose="020B0502020202020204" pitchFamily="34" charset="0"/>
              </a:rPr>
              <a:t>Le durian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E797407-B2F6-DC2A-475C-428B7E075234}"/>
              </a:ext>
            </a:extLst>
          </p:cNvPr>
          <p:cNvSpPr txBox="1"/>
          <p:nvPr/>
        </p:nvSpPr>
        <p:spPr>
          <a:xfrm>
            <a:off x="6825208" y="3767456"/>
            <a:ext cx="273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i="0" u="none" strike="noStrike" baseline="0" dirty="0">
                <a:solidFill>
                  <a:srgbClr val="636F79"/>
                </a:solidFill>
                <a:latin typeface="Century Gothic" panose="020B0502020202020204" pitchFamily="34" charset="0"/>
              </a:rPr>
              <a:t>Les liserons d’eau</a:t>
            </a:r>
            <a:endParaRPr lang="fr-FR" b="1" dirty="0">
              <a:solidFill>
                <a:schemeClr val="accent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91F12BA-B867-4B2A-14DA-D6FD049CC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37" y="302619"/>
            <a:ext cx="588924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59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73637-9481-147B-0064-DC961D742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36AA136-0487-4961-F66C-9EDF6B1B4E66}"/>
              </a:ext>
            </a:extLst>
          </p:cNvPr>
          <p:cNvSpPr/>
          <p:nvPr/>
        </p:nvSpPr>
        <p:spPr>
          <a:xfrm>
            <a:off x="9993560" y="0"/>
            <a:ext cx="1885826" cy="1649270"/>
          </a:xfrm>
          <a:prstGeom prst="rect">
            <a:avLst/>
          </a:prstGeom>
          <a:solidFill>
            <a:srgbClr val="F2F2F2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Slides de contenu :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fr-FR" sz="800" dirty="0">
                <a:solidFill>
                  <a:srgbClr val="595959"/>
                </a:solidFill>
              </a:rPr>
              <a:t>4 dominantes de couleurs </a:t>
            </a:r>
            <a:br>
              <a:rPr lang="fr-FR" sz="800" dirty="0">
                <a:solidFill>
                  <a:srgbClr val="595959"/>
                </a:solidFill>
              </a:rPr>
            </a:br>
            <a:r>
              <a:rPr lang="fr-FR" sz="800" dirty="0">
                <a:solidFill>
                  <a:srgbClr val="595959"/>
                </a:solidFill>
              </a:rPr>
              <a:t>ont été créées dans le masque </a:t>
            </a:r>
            <a:br>
              <a:rPr lang="fr-FR" sz="800" dirty="0">
                <a:solidFill>
                  <a:srgbClr val="595959"/>
                </a:solidFill>
              </a:rPr>
            </a:br>
            <a:r>
              <a:rPr lang="fr-FR" sz="800" dirty="0">
                <a:solidFill>
                  <a:srgbClr val="595959"/>
                </a:solidFill>
              </a:rPr>
              <a:t>pour les slides de contenu (turquoise, jaune, bleu, vert </a:t>
            </a:r>
            <a:br>
              <a:rPr lang="fr-FR" sz="800" dirty="0">
                <a:solidFill>
                  <a:srgbClr val="595959"/>
                </a:solidFill>
              </a:rPr>
            </a:br>
            <a:r>
              <a:rPr lang="fr-FR" sz="800" dirty="0">
                <a:solidFill>
                  <a:srgbClr val="595959"/>
                </a:solidFill>
              </a:rPr>
              <a:t>et orange). </a:t>
            </a:r>
            <a:r>
              <a:rPr lang="fr-FR" sz="800" b="1" dirty="0">
                <a:solidFill>
                  <a:srgbClr val="595959"/>
                </a:solidFill>
              </a:rPr>
              <a:t>Pour modifier </a:t>
            </a:r>
            <a:br>
              <a:rPr lang="fr-FR" sz="800" b="1" dirty="0">
                <a:solidFill>
                  <a:srgbClr val="595959"/>
                </a:solidFill>
              </a:rPr>
            </a:br>
            <a:r>
              <a:rPr lang="fr-FR" sz="800" b="1" dirty="0">
                <a:solidFill>
                  <a:srgbClr val="595959"/>
                </a:solidFill>
              </a:rPr>
              <a:t>la dominante de couleur 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800" dirty="0">
                <a:solidFill>
                  <a:srgbClr val="595959"/>
                </a:solidFill>
              </a:rPr>
              <a:t>Dans l’onglet « </a:t>
            </a:r>
            <a:r>
              <a:rPr lang="fr-FR" sz="800" b="1" dirty="0">
                <a:solidFill>
                  <a:srgbClr val="595959"/>
                </a:solidFill>
              </a:rPr>
              <a:t>accueil</a:t>
            </a:r>
            <a:r>
              <a:rPr lang="fr-FR" sz="800" dirty="0">
                <a:solidFill>
                  <a:srgbClr val="595959"/>
                </a:solidFill>
              </a:rPr>
              <a:t> », cliquer sur « </a:t>
            </a:r>
            <a:r>
              <a:rPr lang="fr-FR" sz="800" b="1" dirty="0">
                <a:solidFill>
                  <a:srgbClr val="595959"/>
                </a:solidFill>
              </a:rPr>
              <a:t>Disposition</a:t>
            </a:r>
            <a:r>
              <a:rPr lang="fr-FR" sz="800" dirty="0">
                <a:solidFill>
                  <a:srgbClr val="595959"/>
                </a:solidFill>
              </a:rPr>
              <a:t> »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800" dirty="0">
                <a:solidFill>
                  <a:srgbClr val="595959"/>
                </a:solidFill>
              </a:rPr>
              <a:t>Modifier la disposition </a:t>
            </a:r>
            <a:br>
              <a:rPr lang="fr-FR" sz="800" dirty="0">
                <a:solidFill>
                  <a:srgbClr val="595959"/>
                </a:solidFill>
              </a:rPr>
            </a:br>
            <a:r>
              <a:rPr lang="fr-FR" sz="800" dirty="0">
                <a:solidFill>
                  <a:srgbClr val="595959"/>
                </a:solidFill>
              </a:rPr>
              <a:t>selon la couleur souhaitée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FEAAD13-E710-4295-783F-A6C60A293860}"/>
              </a:ext>
            </a:extLst>
          </p:cNvPr>
          <p:cNvGrpSpPr/>
          <p:nvPr/>
        </p:nvGrpSpPr>
        <p:grpSpPr>
          <a:xfrm>
            <a:off x="9993560" y="3985656"/>
            <a:ext cx="1885826" cy="1279939"/>
            <a:chOff x="9993560" y="3862546"/>
            <a:chExt cx="1885826" cy="127993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33BA4E0-3AE9-6744-F840-D381CFE74110}"/>
                </a:ext>
              </a:extLst>
            </p:cNvPr>
            <p:cNvSpPr/>
            <p:nvPr/>
          </p:nvSpPr>
          <p:spPr>
            <a:xfrm>
              <a:off x="9993560" y="3862546"/>
              <a:ext cx="1885826" cy="1279939"/>
            </a:xfrm>
            <a:prstGeom prst="rect">
              <a:avLst/>
            </a:prstGeom>
            <a:solidFill>
              <a:srgbClr val="F2F2F2"/>
            </a:solidFill>
            <a:ln w="254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+mn-ea"/>
                  <a:cs typeface="+mn-cs"/>
                </a:rPr>
                <a:t>Zones de texte :</a:t>
              </a:r>
            </a:p>
            <a:p>
              <a:pPr lvl="0">
                <a:defRPr/>
              </a:pPr>
              <a:r>
                <a:rPr lang="fr-FR" sz="800" dirty="0">
                  <a:solidFill>
                    <a:srgbClr val="595959"/>
                  </a:solidFill>
                </a:rPr>
                <a:t>Pour passer d’un niveau</a:t>
              </a:r>
              <a:br>
                <a:rPr lang="fr-FR" sz="800" dirty="0">
                  <a:solidFill>
                    <a:srgbClr val="595959"/>
                  </a:solidFill>
                </a:rPr>
              </a:br>
              <a:r>
                <a:rPr lang="fr-FR" sz="800" dirty="0">
                  <a:solidFill>
                    <a:srgbClr val="595959"/>
                  </a:solidFill>
                </a:rPr>
                <a:t>de puces à un autre :</a:t>
              </a:r>
              <a:endParaRPr kumimoji="0" lang="fr-FR" sz="8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endParaRPr>
            </a:p>
            <a:p>
              <a:pPr marL="171450" lvl="0" indent="-171450">
                <a:spcBef>
                  <a:spcPts val="600"/>
                </a:spcBef>
                <a:buFont typeface="Arial" panose="020B0604020202020204" pitchFamily="34" charset="0"/>
                <a:buChar char="•"/>
                <a:defRPr/>
              </a:pPr>
              <a:r>
                <a:rPr lang="fr-FR" sz="800" dirty="0">
                  <a:solidFill>
                    <a:srgbClr val="595959"/>
                  </a:solidFill>
                </a:rPr>
                <a:t>Sélectionner la ligne souhaitée et utiliser</a:t>
              </a:r>
              <a:br>
                <a:rPr lang="fr-FR" sz="800" dirty="0">
                  <a:solidFill>
                    <a:srgbClr val="595959"/>
                  </a:solidFill>
                </a:rPr>
              </a:br>
              <a:r>
                <a:rPr lang="fr-FR" sz="800" dirty="0">
                  <a:solidFill>
                    <a:srgbClr val="595959"/>
                  </a:solidFill>
                </a:rPr>
                <a:t>la tabulation vers l’avant</a:t>
              </a:r>
              <a:br>
                <a:rPr lang="fr-FR" sz="800" dirty="0">
                  <a:solidFill>
                    <a:srgbClr val="595959"/>
                  </a:solidFill>
                </a:rPr>
              </a:br>
              <a:r>
                <a:rPr lang="fr-FR" sz="800" dirty="0">
                  <a:solidFill>
                    <a:srgbClr val="595959"/>
                  </a:solidFill>
                </a:rPr>
                <a:t>ou vers l’arrière </a:t>
              </a:r>
              <a:br>
                <a:rPr lang="fr-FR" sz="800" dirty="0">
                  <a:solidFill>
                    <a:srgbClr val="595959"/>
                  </a:solidFill>
                </a:rPr>
              </a:br>
              <a:r>
                <a:rPr lang="fr-FR" sz="800" dirty="0">
                  <a:solidFill>
                    <a:srgbClr val="595959"/>
                  </a:solidFill>
                </a:rPr>
                <a:t> 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8" name="Image 74">
              <a:extLst>
                <a:ext uri="{FF2B5EF4-FFF2-40B4-BE49-F238E27FC236}">
                  <a16:creationId xmlns:a16="http://schemas.microsoft.com/office/drawing/2014/main" id="{A4C33146-09EA-0CAE-5ABB-E0C383B6AA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77834" y="4946172"/>
              <a:ext cx="130680" cy="144016"/>
            </a:xfrm>
            <a:prstGeom prst="rect">
              <a:avLst/>
            </a:prstGeom>
          </p:spPr>
        </p:pic>
        <p:pic>
          <p:nvPicPr>
            <p:cNvPr id="19" name="Image 75">
              <a:extLst>
                <a:ext uri="{FF2B5EF4-FFF2-40B4-BE49-F238E27FC236}">
                  <a16:creationId xmlns:a16="http://schemas.microsoft.com/office/drawing/2014/main" id="{3D149C24-7EDA-69AE-917D-F131CD0D07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477376" y="4946172"/>
              <a:ext cx="130680" cy="144016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269072D-3636-4624-DE76-C201A6DB5832}"/>
              </a:ext>
            </a:extLst>
          </p:cNvPr>
          <p:cNvSpPr/>
          <p:nvPr/>
        </p:nvSpPr>
        <p:spPr>
          <a:xfrm>
            <a:off x="9993560" y="1808162"/>
            <a:ext cx="1885826" cy="2018602"/>
          </a:xfrm>
          <a:prstGeom prst="rect">
            <a:avLst/>
          </a:prstGeom>
          <a:solidFill>
            <a:srgbClr val="F2F2F2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Pour changer le pied de page 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Cliquer sur « 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Insertion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 »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Cliquer sur « 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en-tête </a:t>
            </a:r>
            <a:b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et pied de page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 »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fr-FR" sz="800" dirty="0">
                <a:solidFill>
                  <a:srgbClr val="595959"/>
                </a:solidFill>
              </a:rPr>
              <a:t>Sélectionner « </a:t>
            </a:r>
            <a:r>
              <a:rPr lang="fr-FR" sz="800" b="1" dirty="0">
                <a:solidFill>
                  <a:srgbClr val="595959"/>
                </a:solidFill>
              </a:rPr>
              <a:t>Date et Heure</a:t>
            </a:r>
            <a:r>
              <a:rPr lang="fr-FR" sz="800" dirty="0">
                <a:solidFill>
                  <a:srgbClr val="595959"/>
                </a:solidFill>
              </a:rPr>
              <a:t> », puis « </a:t>
            </a:r>
            <a:r>
              <a:rPr lang="fr-FR" sz="800" b="1" dirty="0">
                <a:solidFill>
                  <a:srgbClr val="595959"/>
                </a:solidFill>
              </a:rPr>
              <a:t>Mise à jour automatique</a:t>
            </a:r>
            <a:r>
              <a:rPr lang="fr-FR" sz="800" dirty="0">
                <a:solidFill>
                  <a:srgbClr val="595959"/>
                </a:solidFill>
              </a:rPr>
              <a:t> » et le format « </a:t>
            </a:r>
            <a:r>
              <a:rPr lang="fr-FR" sz="800" b="1" dirty="0">
                <a:solidFill>
                  <a:srgbClr val="595959"/>
                </a:solidFill>
              </a:rPr>
              <a:t>XX.XX.XX</a:t>
            </a:r>
            <a:r>
              <a:rPr lang="fr-FR" sz="800" dirty="0">
                <a:solidFill>
                  <a:srgbClr val="595959"/>
                </a:solidFill>
              </a:rPr>
              <a:t> »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Sélectionner « 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Numéro</a:t>
            </a:r>
            <a:b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de diapositive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 »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Écrire le texte souhaité</a:t>
            </a:r>
            <a:b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dans la case « 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Pied de page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 »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Cliquez sur « 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Appliquer partout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 »</a:t>
            </a:r>
          </a:p>
        </p:txBody>
      </p:sp>
      <p:pic>
        <p:nvPicPr>
          <p:cNvPr id="4" name="Image 3" descr="Une image contenant nourriture, produits, légume, ingrédient&#10;&#10;Description générée automatiquement">
            <a:extLst>
              <a:ext uri="{FF2B5EF4-FFF2-40B4-BE49-F238E27FC236}">
                <a16:creationId xmlns:a16="http://schemas.microsoft.com/office/drawing/2014/main" id="{1E594F60-CFA9-7529-0623-899002F7EC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25" y="1493352"/>
            <a:ext cx="9350550" cy="193564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B167FBA-2CD9-0E99-4EA5-D3D1261FB654}"/>
              </a:ext>
            </a:extLst>
          </p:cNvPr>
          <p:cNvSpPr txBox="1"/>
          <p:nvPr/>
        </p:nvSpPr>
        <p:spPr>
          <a:xfrm>
            <a:off x="270104" y="3767456"/>
            <a:ext cx="273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i="0" u="none" strike="noStrike" baseline="0" dirty="0">
                <a:solidFill>
                  <a:srgbClr val="636F79"/>
                </a:solidFill>
                <a:latin typeface="Century Gothic" panose="020B0502020202020204" pitchFamily="34" charset="0"/>
              </a:rPr>
              <a:t>Le mangoustan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725A32C-4CCB-18AB-E99D-1652057CB445}"/>
              </a:ext>
            </a:extLst>
          </p:cNvPr>
          <p:cNvSpPr txBox="1"/>
          <p:nvPr/>
        </p:nvSpPr>
        <p:spPr>
          <a:xfrm>
            <a:off x="3583660" y="3788727"/>
            <a:ext cx="273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i="0" u="none" strike="noStrike" baseline="0" dirty="0">
                <a:solidFill>
                  <a:srgbClr val="636F79"/>
                </a:solidFill>
                <a:latin typeface="Century Gothic" panose="020B0502020202020204" pitchFamily="34" charset="0"/>
              </a:rPr>
              <a:t>Le durian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3BEEE0A-7955-F43C-5129-C44F03FCC6E7}"/>
              </a:ext>
            </a:extLst>
          </p:cNvPr>
          <p:cNvSpPr txBox="1"/>
          <p:nvPr/>
        </p:nvSpPr>
        <p:spPr>
          <a:xfrm>
            <a:off x="6825208" y="3767456"/>
            <a:ext cx="273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i="0" u="none" strike="noStrike" baseline="0" dirty="0">
                <a:solidFill>
                  <a:srgbClr val="636F79"/>
                </a:solidFill>
                <a:latin typeface="Century Gothic" panose="020B0502020202020204" pitchFamily="34" charset="0"/>
              </a:rPr>
              <a:t>Les liserons d’eau</a:t>
            </a:r>
            <a:endParaRPr lang="fr-FR" b="1" dirty="0">
              <a:solidFill>
                <a:schemeClr val="accent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25CA16D-1D5D-7E03-538A-4AFCD8221A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754" y="305323"/>
            <a:ext cx="8620491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42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894CD-70C4-2EB0-92EE-888727849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nourriture, produits, légume, ingrédient&#10;&#10;Description générée automatiquement">
            <a:extLst>
              <a:ext uri="{FF2B5EF4-FFF2-40B4-BE49-F238E27FC236}">
                <a16:creationId xmlns:a16="http://schemas.microsoft.com/office/drawing/2014/main" id="{0A2EF481-76CA-12A1-7F6F-1F5DD58A9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25" y="1493352"/>
            <a:ext cx="9350550" cy="193564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704F82D-A63D-0FB1-6FFA-0F2EC3CCB492}"/>
              </a:ext>
            </a:extLst>
          </p:cNvPr>
          <p:cNvSpPr txBox="1"/>
          <p:nvPr/>
        </p:nvSpPr>
        <p:spPr>
          <a:xfrm>
            <a:off x="270104" y="3767456"/>
            <a:ext cx="273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i="0" u="none" strike="noStrike" baseline="0" dirty="0">
                <a:solidFill>
                  <a:srgbClr val="636F79"/>
                </a:solidFill>
                <a:latin typeface="Century Gothic" panose="020B0502020202020204" pitchFamily="34" charset="0"/>
              </a:rPr>
              <a:t>Le mangoustan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010F73A-538E-5D63-6D90-A64739427B8A}"/>
              </a:ext>
            </a:extLst>
          </p:cNvPr>
          <p:cNvSpPr txBox="1"/>
          <p:nvPr/>
        </p:nvSpPr>
        <p:spPr>
          <a:xfrm>
            <a:off x="3583660" y="3788727"/>
            <a:ext cx="252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i="0" u="none" strike="noStrike" baseline="0" dirty="0">
                <a:solidFill>
                  <a:srgbClr val="636F79"/>
                </a:solidFill>
                <a:latin typeface="Century Gothic" panose="020B0502020202020204" pitchFamily="34" charset="0"/>
              </a:rPr>
              <a:t>Le durian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63E0034-3C33-1D8D-3204-BA3A8D885D51}"/>
              </a:ext>
            </a:extLst>
          </p:cNvPr>
          <p:cNvSpPr txBox="1"/>
          <p:nvPr/>
        </p:nvSpPr>
        <p:spPr>
          <a:xfrm>
            <a:off x="6825208" y="3767456"/>
            <a:ext cx="273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i="0" u="none" strike="noStrike" baseline="0" dirty="0">
                <a:solidFill>
                  <a:srgbClr val="636F79"/>
                </a:solidFill>
                <a:latin typeface="Century Gothic" panose="020B0502020202020204" pitchFamily="34" charset="0"/>
              </a:rPr>
              <a:t>Les liserons d’eau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EFB65F-0ABE-9FEE-4115-E4F64F4EB586}"/>
              </a:ext>
            </a:extLst>
          </p:cNvPr>
          <p:cNvSpPr/>
          <p:nvPr/>
        </p:nvSpPr>
        <p:spPr>
          <a:xfrm>
            <a:off x="3475648" y="1350896"/>
            <a:ext cx="2882696" cy="29422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E7C98B4-BFC6-7463-0068-3E5C27853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96" y="4753853"/>
            <a:ext cx="5096698" cy="49991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933C5E2-D21F-5318-918D-9FF45BD1B229}"/>
              </a:ext>
            </a:extLst>
          </p:cNvPr>
          <p:cNvSpPr txBox="1"/>
          <p:nvPr/>
        </p:nvSpPr>
        <p:spPr>
          <a:xfrm>
            <a:off x="470932" y="5203231"/>
            <a:ext cx="50422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solidFill>
                  <a:srgbClr val="636F79"/>
                </a:solidFill>
                <a:latin typeface="Century Gothic" panose="020B0502020202020204" pitchFamily="34" charset="0"/>
              </a:rPr>
              <a:t>Son odeur est si nauséabonde qu’il est interdit dans de nombreux lieux publics, transports en communs et hôtels. 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F45E16D-E53C-5FE5-A969-4486EC417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54" y="324720"/>
            <a:ext cx="8620491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47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1C78D-6FF7-88BE-0161-F330C41F4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8483D40-545A-E82B-3F61-854E97FA3D1F}"/>
              </a:ext>
            </a:extLst>
          </p:cNvPr>
          <p:cNvSpPr/>
          <p:nvPr/>
        </p:nvSpPr>
        <p:spPr>
          <a:xfrm>
            <a:off x="9993560" y="0"/>
            <a:ext cx="1885826" cy="1649270"/>
          </a:xfrm>
          <a:prstGeom prst="rect">
            <a:avLst/>
          </a:prstGeom>
          <a:solidFill>
            <a:srgbClr val="F2F2F2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Slides de contenu :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fr-FR" sz="800" dirty="0">
                <a:solidFill>
                  <a:srgbClr val="595959"/>
                </a:solidFill>
              </a:rPr>
              <a:t>4 dominantes de couleurs </a:t>
            </a:r>
            <a:br>
              <a:rPr lang="fr-FR" sz="800" dirty="0">
                <a:solidFill>
                  <a:srgbClr val="595959"/>
                </a:solidFill>
              </a:rPr>
            </a:br>
            <a:r>
              <a:rPr lang="fr-FR" sz="800" dirty="0">
                <a:solidFill>
                  <a:srgbClr val="595959"/>
                </a:solidFill>
              </a:rPr>
              <a:t>ont été créées dans le masque </a:t>
            </a:r>
            <a:br>
              <a:rPr lang="fr-FR" sz="800" dirty="0">
                <a:solidFill>
                  <a:srgbClr val="595959"/>
                </a:solidFill>
              </a:rPr>
            </a:br>
            <a:r>
              <a:rPr lang="fr-FR" sz="800" dirty="0">
                <a:solidFill>
                  <a:srgbClr val="595959"/>
                </a:solidFill>
              </a:rPr>
              <a:t>pour les slides de contenu (turquoise, jaune, bleu, vert </a:t>
            </a:r>
            <a:br>
              <a:rPr lang="fr-FR" sz="800" dirty="0">
                <a:solidFill>
                  <a:srgbClr val="595959"/>
                </a:solidFill>
              </a:rPr>
            </a:br>
            <a:r>
              <a:rPr lang="fr-FR" sz="800" dirty="0">
                <a:solidFill>
                  <a:srgbClr val="595959"/>
                </a:solidFill>
              </a:rPr>
              <a:t>et orange). </a:t>
            </a:r>
            <a:r>
              <a:rPr lang="fr-FR" sz="800" b="1" dirty="0">
                <a:solidFill>
                  <a:srgbClr val="595959"/>
                </a:solidFill>
              </a:rPr>
              <a:t>Pour modifier </a:t>
            </a:r>
            <a:br>
              <a:rPr lang="fr-FR" sz="800" b="1" dirty="0">
                <a:solidFill>
                  <a:srgbClr val="595959"/>
                </a:solidFill>
              </a:rPr>
            </a:br>
            <a:r>
              <a:rPr lang="fr-FR" sz="800" b="1" dirty="0">
                <a:solidFill>
                  <a:srgbClr val="595959"/>
                </a:solidFill>
              </a:rPr>
              <a:t>la dominante de couleur 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800" dirty="0">
                <a:solidFill>
                  <a:srgbClr val="595959"/>
                </a:solidFill>
              </a:rPr>
              <a:t>Dans l’onglet « </a:t>
            </a:r>
            <a:r>
              <a:rPr lang="fr-FR" sz="800" b="1" dirty="0">
                <a:solidFill>
                  <a:srgbClr val="595959"/>
                </a:solidFill>
              </a:rPr>
              <a:t>accueil</a:t>
            </a:r>
            <a:r>
              <a:rPr lang="fr-FR" sz="800" dirty="0">
                <a:solidFill>
                  <a:srgbClr val="595959"/>
                </a:solidFill>
              </a:rPr>
              <a:t> », cliquer sur « </a:t>
            </a:r>
            <a:r>
              <a:rPr lang="fr-FR" sz="800" b="1" dirty="0">
                <a:solidFill>
                  <a:srgbClr val="595959"/>
                </a:solidFill>
              </a:rPr>
              <a:t>Disposition</a:t>
            </a:r>
            <a:r>
              <a:rPr lang="fr-FR" sz="800" dirty="0">
                <a:solidFill>
                  <a:srgbClr val="595959"/>
                </a:solidFill>
              </a:rPr>
              <a:t> »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800" dirty="0">
                <a:solidFill>
                  <a:srgbClr val="595959"/>
                </a:solidFill>
              </a:rPr>
              <a:t>Modifier la disposition </a:t>
            </a:r>
            <a:br>
              <a:rPr lang="fr-FR" sz="800" dirty="0">
                <a:solidFill>
                  <a:srgbClr val="595959"/>
                </a:solidFill>
              </a:rPr>
            </a:br>
            <a:r>
              <a:rPr lang="fr-FR" sz="800" dirty="0">
                <a:solidFill>
                  <a:srgbClr val="595959"/>
                </a:solidFill>
              </a:rPr>
              <a:t>selon la couleur souhaitée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D5D6793-A67A-6ABE-7F07-F8FA4410866A}"/>
              </a:ext>
            </a:extLst>
          </p:cNvPr>
          <p:cNvGrpSpPr/>
          <p:nvPr/>
        </p:nvGrpSpPr>
        <p:grpSpPr>
          <a:xfrm>
            <a:off x="9993560" y="3985656"/>
            <a:ext cx="1885826" cy="1279939"/>
            <a:chOff x="9993560" y="3862546"/>
            <a:chExt cx="1885826" cy="127993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F66777-9689-7D11-EA01-49AE9B46333C}"/>
                </a:ext>
              </a:extLst>
            </p:cNvPr>
            <p:cNvSpPr/>
            <p:nvPr/>
          </p:nvSpPr>
          <p:spPr>
            <a:xfrm>
              <a:off x="9993560" y="3862546"/>
              <a:ext cx="1885826" cy="1279939"/>
            </a:xfrm>
            <a:prstGeom prst="rect">
              <a:avLst/>
            </a:prstGeom>
            <a:solidFill>
              <a:srgbClr val="F2F2F2"/>
            </a:solidFill>
            <a:ln w="254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+mn-ea"/>
                  <a:cs typeface="+mn-cs"/>
                </a:rPr>
                <a:t>Zones de texte :</a:t>
              </a:r>
            </a:p>
            <a:p>
              <a:pPr lvl="0">
                <a:defRPr/>
              </a:pPr>
              <a:r>
                <a:rPr lang="fr-FR" sz="800" dirty="0">
                  <a:solidFill>
                    <a:srgbClr val="595959"/>
                  </a:solidFill>
                </a:rPr>
                <a:t>Pour passer d’un niveau</a:t>
              </a:r>
              <a:br>
                <a:rPr lang="fr-FR" sz="800" dirty="0">
                  <a:solidFill>
                    <a:srgbClr val="595959"/>
                  </a:solidFill>
                </a:rPr>
              </a:br>
              <a:r>
                <a:rPr lang="fr-FR" sz="800" dirty="0">
                  <a:solidFill>
                    <a:srgbClr val="595959"/>
                  </a:solidFill>
                </a:rPr>
                <a:t>de puces à un autre :</a:t>
              </a:r>
              <a:endParaRPr kumimoji="0" lang="fr-FR" sz="8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endParaRPr>
            </a:p>
            <a:p>
              <a:pPr marL="171450" lvl="0" indent="-171450">
                <a:spcBef>
                  <a:spcPts val="600"/>
                </a:spcBef>
                <a:buFont typeface="Arial" panose="020B0604020202020204" pitchFamily="34" charset="0"/>
                <a:buChar char="•"/>
                <a:defRPr/>
              </a:pPr>
              <a:r>
                <a:rPr lang="fr-FR" sz="800" dirty="0">
                  <a:solidFill>
                    <a:srgbClr val="595959"/>
                  </a:solidFill>
                </a:rPr>
                <a:t>Sélectionner la ligne souhaitée et utiliser</a:t>
              </a:r>
              <a:br>
                <a:rPr lang="fr-FR" sz="800" dirty="0">
                  <a:solidFill>
                    <a:srgbClr val="595959"/>
                  </a:solidFill>
                </a:rPr>
              </a:br>
              <a:r>
                <a:rPr lang="fr-FR" sz="800" dirty="0">
                  <a:solidFill>
                    <a:srgbClr val="595959"/>
                  </a:solidFill>
                </a:rPr>
                <a:t>la tabulation vers l’avant</a:t>
              </a:r>
              <a:br>
                <a:rPr lang="fr-FR" sz="800" dirty="0">
                  <a:solidFill>
                    <a:srgbClr val="595959"/>
                  </a:solidFill>
                </a:rPr>
              </a:br>
              <a:r>
                <a:rPr lang="fr-FR" sz="800" dirty="0">
                  <a:solidFill>
                    <a:srgbClr val="595959"/>
                  </a:solidFill>
                </a:rPr>
                <a:t>ou vers l’arrière </a:t>
              </a:r>
              <a:br>
                <a:rPr lang="fr-FR" sz="800" dirty="0">
                  <a:solidFill>
                    <a:srgbClr val="595959"/>
                  </a:solidFill>
                </a:rPr>
              </a:br>
              <a:r>
                <a:rPr lang="fr-FR" sz="800" dirty="0">
                  <a:solidFill>
                    <a:srgbClr val="595959"/>
                  </a:solidFill>
                </a:rPr>
                <a:t> 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8" name="Image 74">
              <a:extLst>
                <a:ext uri="{FF2B5EF4-FFF2-40B4-BE49-F238E27FC236}">
                  <a16:creationId xmlns:a16="http://schemas.microsoft.com/office/drawing/2014/main" id="{D964E7A0-EE59-2494-A9E2-37FED73D09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77834" y="4946172"/>
              <a:ext cx="130680" cy="144016"/>
            </a:xfrm>
            <a:prstGeom prst="rect">
              <a:avLst/>
            </a:prstGeom>
          </p:spPr>
        </p:pic>
        <p:pic>
          <p:nvPicPr>
            <p:cNvPr id="19" name="Image 75">
              <a:extLst>
                <a:ext uri="{FF2B5EF4-FFF2-40B4-BE49-F238E27FC236}">
                  <a16:creationId xmlns:a16="http://schemas.microsoft.com/office/drawing/2014/main" id="{21693123-7D3E-7A10-1807-E7D320CC4D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477376" y="4946172"/>
              <a:ext cx="130680" cy="144016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747E6EFE-C7BB-62AB-E5E0-1C66D6062420}"/>
              </a:ext>
            </a:extLst>
          </p:cNvPr>
          <p:cNvSpPr/>
          <p:nvPr/>
        </p:nvSpPr>
        <p:spPr>
          <a:xfrm>
            <a:off x="9993560" y="1808162"/>
            <a:ext cx="1885826" cy="2018602"/>
          </a:xfrm>
          <a:prstGeom prst="rect">
            <a:avLst/>
          </a:prstGeom>
          <a:solidFill>
            <a:srgbClr val="F2F2F2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Pour changer le pied de page 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Cliquer sur « 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Insertion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 »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Cliquer sur « 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en-tête </a:t>
            </a:r>
            <a:b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et pied de page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 »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fr-FR" sz="800" dirty="0">
                <a:solidFill>
                  <a:srgbClr val="595959"/>
                </a:solidFill>
              </a:rPr>
              <a:t>Sélectionner « </a:t>
            </a:r>
            <a:r>
              <a:rPr lang="fr-FR" sz="800" b="1" dirty="0">
                <a:solidFill>
                  <a:srgbClr val="595959"/>
                </a:solidFill>
              </a:rPr>
              <a:t>Date et Heure</a:t>
            </a:r>
            <a:r>
              <a:rPr lang="fr-FR" sz="800" dirty="0">
                <a:solidFill>
                  <a:srgbClr val="595959"/>
                </a:solidFill>
              </a:rPr>
              <a:t> », puis « </a:t>
            </a:r>
            <a:r>
              <a:rPr lang="fr-FR" sz="800" b="1" dirty="0">
                <a:solidFill>
                  <a:srgbClr val="595959"/>
                </a:solidFill>
              </a:rPr>
              <a:t>Mise à jour automatique</a:t>
            </a:r>
            <a:r>
              <a:rPr lang="fr-FR" sz="800" dirty="0">
                <a:solidFill>
                  <a:srgbClr val="595959"/>
                </a:solidFill>
              </a:rPr>
              <a:t> » et le format « </a:t>
            </a:r>
            <a:r>
              <a:rPr lang="fr-FR" sz="800" b="1" dirty="0">
                <a:solidFill>
                  <a:srgbClr val="595959"/>
                </a:solidFill>
              </a:rPr>
              <a:t>XX.XX.XX</a:t>
            </a:r>
            <a:r>
              <a:rPr lang="fr-FR" sz="800" dirty="0">
                <a:solidFill>
                  <a:srgbClr val="595959"/>
                </a:solidFill>
              </a:rPr>
              <a:t> »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Sélectionner « 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Numéro</a:t>
            </a:r>
            <a:b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de diapositive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 »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Écrire le texte souhaité</a:t>
            </a:r>
            <a:b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dans la case « 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Pied de page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 »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Cliquez sur « 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Appliquer partout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 »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25AAED-17C5-756A-EDA0-0AFDC50BD416}"/>
              </a:ext>
            </a:extLst>
          </p:cNvPr>
          <p:cNvSpPr txBox="1"/>
          <p:nvPr/>
        </p:nvSpPr>
        <p:spPr>
          <a:xfrm>
            <a:off x="11108" y="1623496"/>
            <a:ext cx="273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i="0" u="none" strike="noStrike" baseline="0" dirty="0">
                <a:solidFill>
                  <a:srgbClr val="636F79"/>
                </a:solidFill>
                <a:latin typeface="Century Gothic" panose="020B0502020202020204" pitchFamily="34" charset="0"/>
              </a:rPr>
              <a:t>Les liserons d’eau</a:t>
            </a:r>
            <a:endParaRPr lang="fr-FR" b="1" dirty="0">
              <a:solidFill>
                <a:schemeClr val="accent1"/>
              </a:solidFill>
            </a:endParaRPr>
          </a:p>
        </p:txBody>
      </p:sp>
      <p:pic>
        <p:nvPicPr>
          <p:cNvPr id="7" name="Image 6" descr="Une image contenant légume, nourriture, haricot vert, assiette&#10;&#10;Description générée automatiquement">
            <a:extLst>
              <a:ext uri="{FF2B5EF4-FFF2-40B4-BE49-F238E27FC236}">
                <a16:creationId xmlns:a16="http://schemas.microsoft.com/office/drawing/2014/main" id="{AADCBB60-5E8C-37E2-7C7E-BC4380C193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5" r="20197"/>
          <a:stretch/>
        </p:blipFill>
        <p:spPr>
          <a:xfrm>
            <a:off x="55889" y="2071511"/>
            <a:ext cx="2693899" cy="2714978"/>
          </a:xfrm>
          <a:prstGeom prst="flowChartConnector">
            <a:avLst/>
          </a:prstGeom>
        </p:spPr>
      </p:pic>
      <p:pic>
        <p:nvPicPr>
          <p:cNvPr id="3" name="Image 2" descr="Une image contenant plante, fleur, liseron, herbe&#10;&#10;Description générée automatiquement">
            <a:extLst>
              <a:ext uri="{FF2B5EF4-FFF2-40B4-BE49-F238E27FC236}">
                <a16:creationId xmlns:a16="http://schemas.microsoft.com/office/drawing/2014/main" id="{3380AE6D-7C39-2AC4-9943-78F423B4DF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1" r="12733"/>
          <a:stretch/>
        </p:blipFill>
        <p:spPr>
          <a:xfrm>
            <a:off x="1460651" y="3985656"/>
            <a:ext cx="2715998" cy="2722317"/>
          </a:xfrm>
          <a:prstGeom prst="flowChartConnector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9D4BC05-9EC9-4EDD-B3D8-6AE7632D17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512" y="213324"/>
            <a:ext cx="8620491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15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6764A-69D0-2C52-6605-C3769315E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D55431D2-0BC3-CC79-18B1-DC092BE0E7F2}"/>
              </a:ext>
            </a:extLst>
          </p:cNvPr>
          <p:cNvSpPr txBox="1"/>
          <p:nvPr/>
        </p:nvSpPr>
        <p:spPr>
          <a:xfrm>
            <a:off x="11108" y="1623496"/>
            <a:ext cx="273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i="0" u="none" strike="noStrike" baseline="0" dirty="0">
                <a:solidFill>
                  <a:srgbClr val="636F79"/>
                </a:solidFill>
                <a:latin typeface="Century Gothic" panose="020B0502020202020204" pitchFamily="34" charset="0"/>
              </a:rPr>
              <a:t>Les liserons d’eau</a:t>
            </a:r>
            <a:endParaRPr lang="fr-FR" b="1" dirty="0">
              <a:solidFill>
                <a:schemeClr val="accent1"/>
              </a:solidFill>
            </a:endParaRPr>
          </a:p>
        </p:txBody>
      </p:sp>
      <p:pic>
        <p:nvPicPr>
          <p:cNvPr id="10" name="Image 9" descr="Une image contenant légume, nourriture, haricot vert, assiette&#10;&#10;Description générée automatiquement">
            <a:extLst>
              <a:ext uri="{FF2B5EF4-FFF2-40B4-BE49-F238E27FC236}">
                <a16:creationId xmlns:a16="http://schemas.microsoft.com/office/drawing/2014/main" id="{6B95FAAA-808D-77BA-98C8-1704635E83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5" r="20197"/>
          <a:stretch/>
        </p:blipFill>
        <p:spPr>
          <a:xfrm>
            <a:off x="55889" y="2071511"/>
            <a:ext cx="2693899" cy="2714978"/>
          </a:xfrm>
          <a:prstGeom prst="flowChartConnector">
            <a:avLst/>
          </a:prstGeom>
        </p:spPr>
      </p:pic>
      <p:pic>
        <p:nvPicPr>
          <p:cNvPr id="11" name="Image 10" descr="Une image contenant plante, fleur, liseron, herbe&#10;&#10;Description générée automatiquement">
            <a:extLst>
              <a:ext uri="{FF2B5EF4-FFF2-40B4-BE49-F238E27FC236}">
                <a16:creationId xmlns:a16="http://schemas.microsoft.com/office/drawing/2014/main" id="{C7953D32-BBD3-BC13-F5C2-B5A6C7611A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1" r="12733"/>
          <a:stretch/>
        </p:blipFill>
        <p:spPr>
          <a:xfrm>
            <a:off x="1460651" y="3985656"/>
            <a:ext cx="2715998" cy="2722317"/>
          </a:xfrm>
          <a:prstGeom prst="flowChartConnector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87DC04FC-B589-98CE-CB45-C49AE0AA6E4E}"/>
              </a:ext>
            </a:extLst>
          </p:cNvPr>
          <p:cNvSpPr txBox="1"/>
          <p:nvPr/>
        </p:nvSpPr>
        <p:spPr>
          <a:xfrm>
            <a:off x="4176649" y="2870816"/>
            <a:ext cx="50422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solidFill>
                  <a:schemeClr val="tx2"/>
                </a:solidFill>
                <a:latin typeface="Century Gothic" panose="020B0502020202020204" pitchFamily="34" charset="0"/>
              </a:rPr>
              <a:t>Les tiges de liseron d’eau sont très rigides, et sont également utilisées comme pailles pour limiter le plastique. 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9A9F581-956C-8F8C-E50E-9A1C099CF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12" y="213324"/>
            <a:ext cx="8620491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776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EBCE2-F74A-C9C7-1B41-985ACFAA1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0AA0F34D-AD83-EEAC-8AB5-4B098309AF59}"/>
              </a:ext>
            </a:extLst>
          </p:cNvPr>
          <p:cNvSpPr/>
          <p:nvPr/>
        </p:nvSpPr>
        <p:spPr>
          <a:xfrm>
            <a:off x="286809" y="6383277"/>
            <a:ext cx="472739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C6A896-A8E4-C477-03E0-5698B642E780}"/>
              </a:ext>
            </a:extLst>
          </p:cNvPr>
          <p:cNvSpPr/>
          <p:nvPr/>
        </p:nvSpPr>
        <p:spPr>
          <a:xfrm>
            <a:off x="9993560" y="0"/>
            <a:ext cx="1885826" cy="1649270"/>
          </a:xfrm>
          <a:prstGeom prst="rect">
            <a:avLst/>
          </a:prstGeom>
          <a:solidFill>
            <a:srgbClr val="F2F2F2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Slides de contenu :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fr-FR" sz="800" dirty="0">
                <a:solidFill>
                  <a:srgbClr val="595959"/>
                </a:solidFill>
              </a:rPr>
              <a:t>4 dominantes de couleurs </a:t>
            </a:r>
            <a:br>
              <a:rPr lang="fr-FR" sz="800" dirty="0">
                <a:solidFill>
                  <a:srgbClr val="595959"/>
                </a:solidFill>
              </a:rPr>
            </a:br>
            <a:r>
              <a:rPr lang="fr-FR" sz="800" dirty="0">
                <a:solidFill>
                  <a:srgbClr val="595959"/>
                </a:solidFill>
              </a:rPr>
              <a:t>ont été créées dans le masque </a:t>
            </a:r>
            <a:br>
              <a:rPr lang="fr-FR" sz="800" dirty="0">
                <a:solidFill>
                  <a:srgbClr val="595959"/>
                </a:solidFill>
              </a:rPr>
            </a:br>
            <a:r>
              <a:rPr lang="fr-FR" sz="800" dirty="0">
                <a:solidFill>
                  <a:srgbClr val="595959"/>
                </a:solidFill>
              </a:rPr>
              <a:t>pour les slides de contenu (turquoise, jaune, bleu, vert </a:t>
            </a:r>
            <a:br>
              <a:rPr lang="fr-FR" sz="800" dirty="0">
                <a:solidFill>
                  <a:srgbClr val="595959"/>
                </a:solidFill>
              </a:rPr>
            </a:br>
            <a:r>
              <a:rPr lang="fr-FR" sz="800" dirty="0">
                <a:solidFill>
                  <a:srgbClr val="595959"/>
                </a:solidFill>
              </a:rPr>
              <a:t>et orange). </a:t>
            </a:r>
            <a:r>
              <a:rPr lang="fr-FR" sz="800" b="1" dirty="0">
                <a:solidFill>
                  <a:srgbClr val="595959"/>
                </a:solidFill>
              </a:rPr>
              <a:t>Pour modifier </a:t>
            </a:r>
            <a:br>
              <a:rPr lang="fr-FR" sz="800" b="1" dirty="0">
                <a:solidFill>
                  <a:srgbClr val="595959"/>
                </a:solidFill>
              </a:rPr>
            </a:br>
            <a:r>
              <a:rPr lang="fr-FR" sz="800" b="1" dirty="0">
                <a:solidFill>
                  <a:srgbClr val="595959"/>
                </a:solidFill>
              </a:rPr>
              <a:t>la dominante de couleur 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800" dirty="0">
                <a:solidFill>
                  <a:srgbClr val="595959"/>
                </a:solidFill>
              </a:rPr>
              <a:t>Dans l’onglet « </a:t>
            </a:r>
            <a:r>
              <a:rPr lang="fr-FR" sz="800" b="1" dirty="0">
                <a:solidFill>
                  <a:srgbClr val="595959"/>
                </a:solidFill>
              </a:rPr>
              <a:t>accueil</a:t>
            </a:r>
            <a:r>
              <a:rPr lang="fr-FR" sz="800" dirty="0">
                <a:solidFill>
                  <a:srgbClr val="595959"/>
                </a:solidFill>
              </a:rPr>
              <a:t> », cliquer sur « </a:t>
            </a:r>
            <a:r>
              <a:rPr lang="fr-FR" sz="800" b="1" dirty="0">
                <a:solidFill>
                  <a:srgbClr val="595959"/>
                </a:solidFill>
              </a:rPr>
              <a:t>Disposition</a:t>
            </a:r>
            <a:r>
              <a:rPr lang="fr-FR" sz="800" dirty="0">
                <a:solidFill>
                  <a:srgbClr val="595959"/>
                </a:solidFill>
              </a:rPr>
              <a:t> »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800" dirty="0">
                <a:solidFill>
                  <a:srgbClr val="595959"/>
                </a:solidFill>
              </a:rPr>
              <a:t>Modifier la disposition </a:t>
            </a:r>
            <a:br>
              <a:rPr lang="fr-FR" sz="800" dirty="0">
                <a:solidFill>
                  <a:srgbClr val="595959"/>
                </a:solidFill>
              </a:rPr>
            </a:br>
            <a:r>
              <a:rPr lang="fr-FR" sz="800" dirty="0">
                <a:solidFill>
                  <a:srgbClr val="595959"/>
                </a:solidFill>
              </a:rPr>
              <a:t>selon la couleur souhaitée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6DFD0E-E39B-B903-88BA-14FB85FF3659}"/>
              </a:ext>
            </a:extLst>
          </p:cNvPr>
          <p:cNvGrpSpPr/>
          <p:nvPr/>
        </p:nvGrpSpPr>
        <p:grpSpPr>
          <a:xfrm>
            <a:off x="9993560" y="3985656"/>
            <a:ext cx="1885826" cy="1279939"/>
            <a:chOff x="9993560" y="3862546"/>
            <a:chExt cx="1885826" cy="127993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A40F6BB-84FD-9251-627F-3207849080B2}"/>
                </a:ext>
              </a:extLst>
            </p:cNvPr>
            <p:cNvSpPr/>
            <p:nvPr/>
          </p:nvSpPr>
          <p:spPr>
            <a:xfrm>
              <a:off x="9993560" y="3862546"/>
              <a:ext cx="1885826" cy="1279939"/>
            </a:xfrm>
            <a:prstGeom prst="rect">
              <a:avLst/>
            </a:prstGeom>
            <a:solidFill>
              <a:srgbClr val="F2F2F2"/>
            </a:solidFill>
            <a:ln w="254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+mn-ea"/>
                  <a:cs typeface="+mn-cs"/>
                </a:rPr>
                <a:t>Zones de texte :</a:t>
              </a:r>
            </a:p>
            <a:p>
              <a:pPr lvl="0">
                <a:defRPr/>
              </a:pPr>
              <a:r>
                <a:rPr lang="fr-FR" sz="800" dirty="0">
                  <a:solidFill>
                    <a:srgbClr val="595959"/>
                  </a:solidFill>
                </a:rPr>
                <a:t>Pour passer d’un niveau</a:t>
              </a:r>
              <a:br>
                <a:rPr lang="fr-FR" sz="800" dirty="0">
                  <a:solidFill>
                    <a:srgbClr val="595959"/>
                  </a:solidFill>
                </a:rPr>
              </a:br>
              <a:r>
                <a:rPr lang="fr-FR" sz="800" dirty="0">
                  <a:solidFill>
                    <a:srgbClr val="595959"/>
                  </a:solidFill>
                </a:rPr>
                <a:t>de puces à un autre :</a:t>
              </a:r>
              <a:endParaRPr kumimoji="0" lang="fr-FR" sz="8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endParaRPr>
            </a:p>
            <a:p>
              <a:pPr marL="171450" lvl="0" indent="-171450">
                <a:spcBef>
                  <a:spcPts val="600"/>
                </a:spcBef>
                <a:buFont typeface="Arial" panose="020B0604020202020204" pitchFamily="34" charset="0"/>
                <a:buChar char="•"/>
                <a:defRPr/>
              </a:pPr>
              <a:r>
                <a:rPr lang="fr-FR" sz="800" dirty="0">
                  <a:solidFill>
                    <a:srgbClr val="595959"/>
                  </a:solidFill>
                </a:rPr>
                <a:t>Sélectionner la ligne souhaitée et utiliser</a:t>
              </a:r>
              <a:br>
                <a:rPr lang="fr-FR" sz="800" dirty="0">
                  <a:solidFill>
                    <a:srgbClr val="595959"/>
                  </a:solidFill>
                </a:rPr>
              </a:br>
              <a:r>
                <a:rPr lang="fr-FR" sz="800" dirty="0">
                  <a:solidFill>
                    <a:srgbClr val="595959"/>
                  </a:solidFill>
                </a:rPr>
                <a:t>la tabulation vers l’avant</a:t>
              </a:r>
              <a:br>
                <a:rPr lang="fr-FR" sz="800" dirty="0">
                  <a:solidFill>
                    <a:srgbClr val="595959"/>
                  </a:solidFill>
                </a:rPr>
              </a:br>
              <a:r>
                <a:rPr lang="fr-FR" sz="800" dirty="0">
                  <a:solidFill>
                    <a:srgbClr val="595959"/>
                  </a:solidFill>
                </a:rPr>
                <a:t>ou vers l’arrière </a:t>
              </a:r>
              <a:br>
                <a:rPr lang="fr-FR" sz="800" dirty="0">
                  <a:solidFill>
                    <a:srgbClr val="595959"/>
                  </a:solidFill>
                </a:rPr>
              </a:br>
              <a:r>
                <a:rPr lang="fr-FR" sz="800" dirty="0">
                  <a:solidFill>
                    <a:srgbClr val="595959"/>
                  </a:solidFill>
                </a:rPr>
                <a:t> 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8" name="Image 74">
              <a:extLst>
                <a:ext uri="{FF2B5EF4-FFF2-40B4-BE49-F238E27FC236}">
                  <a16:creationId xmlns:a16="http://schemas.microsoft.com/office/drawing/2014/main" id="{3181BBB6-1DCB-D3B2-9D7C-B22E164098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77834" y="4946172"/>
              <a:ext cx="130680" cy="144016"/>
            </a:xfrm>
            <a:prstGeom prst="rect">
              <a:avLst/>
            </a:prstGeom>
          </p:spPr>
        </p:pic>
        <p:pic>
          <p:nvPicPr>
            <p:cNvPr id="19" name="Image 75">
              <a:extLst>
                <a:ext uri="{FF2B5EF4-FFF2-40B4-BE49-F238E27FC236}">
                  <a16:creationId xmlns:a16="http://schemas.microsoft.com/office/drawing/2014/main" id="{F491FBC8-6551-177A-2357-53EC9993B5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477376" y="4946172"/>
              <a:ext cx="130680" cy="144016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4E99AAB-EF4C-C6BA-DDB6-1D2F48D81E6F}"/>
              </a:ext>
            </a:extLst>
          </p:cNvPr>
          <p:cNvSpPr/>
          <p:nvPr/>
        </p:nvSpPr>
        <p:spPr>
          <a:xfrm>
            <a:off x="9993560" y="1808162"/>
            <a:ext cx="1885826" cy="2018602"/>
          </a:xfrm>
          <a:prstGeom prst="rect">
            <a:avLst/>
          </a:prstGeom>
          <a:solidFill>
            <a:srgbClr val="F2F2F2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Pour changer le pied de page 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Cliquer sur « 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Insertion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 »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Cliquer sur « 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en-tête </a:t>
            </a:r>
            <a:b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et pied de page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 »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fr-FR" sz="800" dirty="0">
                <a:solidFill>
                  <a:srgbClr val="595959"/>
                </a:solidFill>
              </a:rPr>
              <a:t>Sélectionner « </a:t>
            </a:r>
            <a:r>
              <a:rPr lang="fr-FR" sz="800" b="1" dirty="0">
                <a:solidFill>
                  <a:srgbClr val="595959"/>
                </a:solidFill>
              </a:rPr>
              <a:t>Date et Heure</a:t>
            </a:r>
            <a:r>
              <a:rPr lang="fr-FR" sz="800" dirty="0">
                <a:solidFill>
                  <a:srgbClr val="595959"/>
                </a:solidFill>
              </a:rPr>
              <a:t> », puis « </a:t>
            </a:r>
            <a:r>
              <a:rPr lang="fr-FR" sz="800" b="1" dirty="0">
                <a:solidFill>
                  <a:srgbClr val="595959"/>
                </a:solidFill>
              </a:rPr>
              <a:t>Mise à jour automatique</a:t>
            </a:r>
            <a:r>
              <a:rPr lang="fr-FR" sz="800" dirty="0">
                <a:solidFill>
                  <a:srgbClr val="595959"/>
                </a:solidFill>
              </a:rPr>
              <a:t> » et le format « </a:t>
            </a:r>
            <a:r>
              <a:rPr lang="fr-FR" sz="800" b="1" dirty="0">
                <a:solidFill>
                  <a:srgbClr val="595959"/>
                </a:solidFill>
              </a:rPr>
              <a:t>XX.XX.XX</a:t>
            </a:r>
            <a:r>
              <a:rPr lang="fr-FR" sz="800" dirty="0">
                <a:solidFill>
                  <a:srgbClr val="595959"/>
                </a:solidFill>
              </a:rPr>
              <a:t> »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Sélectionner « 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Numéro</a:t>
            </a:r>
            <a:b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de diapositive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 »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Écrire le texte souhaité</a:t>
            </a:r>
            <a:b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dans la case « 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Pied de page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 »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Cliquez sur « 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Appliquer partout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 »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34BBA5F-9934-08AD-F350-B656CA85FD7C}"/>
              </a:ext>
            </a:extLst>
          </p:cNvPr>
          <p:cNvSpPr/>
          <p:nvPr/>
        </p:nvSpPr>
        <p:spPr>
          <a:xfrm>
            <a:off x="286809" y="1005249"/>
            <a:ext cx="4666191" cy="1793001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3" name="Organigramme : Délai 32">
            <a:extLst>
              <a:ext uri="{FF2B5EF4-FFF2-40B4-BE49-F238E27FC236}">
                <a16:creationId xmlns:a16="http://schemas.microsoft.com/office/drawing/2014/main" id="{A2298C45-B946-FD3E-1626-0D4145C6BB4D}"/>
              </a:ext>
            </a:extLst>
          </p:cNvPr>
          <p:cNvSpPr/>
          <p:nvPr/>
        </p:nvSpPr>
        <p:spPr>
          <a:xfrm>
            <a:off x="286809" y="1005249"/>
            <a:ext cx="1857879" cy="1784128"/>
          </a:xfrm>
          <a:prstGeom prst="flowChartDelay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7970DED-C35A-BDCD-96F7-19FB21351727}"/>
              </a:ext>
            </a:extLst>
          </p:cNvPr>
          <p:cNvSpPr/>
          <p:nvPr/>
        </p:nvSpPr>
        <p:spPr>
          <a:xfrm>
            <a:off x="5062929" y="1005249"/>
            <a:ext cx="4666191" cy="1793001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35" name="Organigramme : Délai 34">
            <a:extLst>
              <a:ext uri="{FF2B5EF4-FFF2-40B4-BE49-F238E27FC236}">
                <a16:creationId xmlns:a16="http://schemas.microsoft.com/office/drawing/2014/main" id="{68BCD843-F599-9FEF-9AF9-49B7E17F22F2}"/>
              </a:ext>
            </a:extLst>
          </p:cNvPr>
          <p:cNvSpPr/>
          <p:nvPr/>
        </p:nvSpPr>
        <p:spPr>
          <a:xfrm>
            <a:off x="5062929" y="1005249"/>
            <a:ext cx="1857879" cy="1784128"/>
          </a:xfrm>
          <a:prstGeom prst="flowChartDelay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6A1BBF7-74F8-F85B-3997-780ECBC726C0}"/>
              </a:ext>
            </a:extLst>
          </p:cNvPr>
          <p:cNvSpPr/>
          <p:nvPr/>
        </p:nvSpPr>
        <p:spPr>
          <a:xfrm>
            <a:off x="286809" y="2899373"/>
            <a:ext cx="4666191" cy="1793001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7" name="Organigramme : Délai 36">
            <a:extLst>
              <a:ext uri="{FF2B5EF4-FFF2-40B4-BE49-F238E27FC236}">
                <a16:creationId xmlns:a16="http://schemas.microsoft.com/office/drawing/2014/main" id="{D92732C4-10FA-5A8F-55AD-440B2DF1F457}"/>
              </a:ext>
            </a:extLst>
          </p:cNvPr>
          <p:cNvSpPr/>
          <p:nvPr/>
        </p:nvSpPr>
        <p:spPr>
          <a:xfrm>
            <a:off x="286809" y="2899373"/>
            <a:ext cx="1857879" cy="1784128"/>
          </a:xfrm>
          <a:prstGeom prst="flowChartDelay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250CD75-10EF-8E29-F097-BFB9D7A011E6}"/>
              </a:ext>
            </a:extLst>
          </p:cNvPr>
          <p:cNvSpPr/>
          <p:nvPr/>
        </p:nvSpPr>
        <p:spPr>
          <a:xfrm>
            <a:off x="5062929" y="2899373"/>
            <a:ext cx="4666191" cy="1793001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39" name="Organigramme : Délai 38">
            <a:extLst>
              <a:ext uri="{FF2B5EF4-FFF2-40B4-BE49-F238E27FC236}">
                <a16:creationId xmlns:a16="http://schemas.microsoft.com/office/drawing/2014/main" id="{CE409593-2C2B-8D76-1421-0F9CEC5E2750}"/>
              </a:ext>
            </a:extLst>
          </p:cNvPr>
          <p:cNvSpPr/>
          <p:nvPr/>
        </p:nvSpPr>
        <p:spPr>
          <a:xfrm>
            <a:off x="5062929" y="2899373"/>
            <a:ext cx="1857879" cy="1784128"/>
          </a:xfrm>
          <a:prstGeom prst="flowChartDelay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764535C-BB35-2117-C8A7-9C4E2C15B3ED}"/>
              </a:ext>
            </a:extLst>
          </p:cNvPr>
          <p:cNvSpPr/>
          <p:nvPr/>
        </p:nvSpPr>
        <p:spPr>
          <a:xfrm>
            <a:off x="267584" y="4793497"/>
            <a:ext cx="4666191" cy="1793001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1" name="Organigramme : Délai 40">
            <a:extLst>
              <a:ext uri="{FF2B5EF4-FFF2-40B4-BE49-F238E27FC236}">
                <a16:creationId xmlns:a16="http://schemas.microsoft.com/office/drawing/2014/main" id="{AE4597AF-285E-D745-DB6A-C94F7BA9DF8D}"/>
              </a:ext>
            </a:extLst>
          </p:cNvPr>
          <p:cNvSpPr/>
          <p:nvPr/>
        </p:nvSpPr>
        <p:spPr>
          <a:xfrm>
            <a:off x="267584" y="4793497"/>
            <a:ext cx="1857879" cy="1784128"/>
          </a:xfrm>
          <a:prstGeom prst="flowChartDelay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3F4ADD0C-3AB0-E5A1-5E8B-F674370BC401}"/>
              </a:ext>
            </a:extLst>
          </p:cNvPr>
          <p:cNvSpPr txBox="1"/>
          <p:nvPr/>
        </p:nvSpPr>
        <p:spPr>
          <a:xfrm>
            <a:off x="2236124" y="1326104"/>
            <a:ext cx="26976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solidFill>
                  <a:srgbClr val="636F79"/>
                </a:solidFill>
                <a:latin typeface="Century Gothic" panose="020B0502020202020204" pitchFamily="34" charset="0"/>
              </a:rPr>
              <a:t>Le Cambodge est l’un des rares pays dans lequel on ne trouve pas de Mc </a:t>
            </a:r>
            <a:r>
              <a:rPr lang="fr-FR" sz="1800" b="0" i="0" u="none" strike="noStrike" baseline="0" dirty="0" err="1">
                <a:solidFill>
                  <a:srgbClr val="636F79"/>
                </a:solidFill>
                <a:latin typeface="Century Gothic" panose="020B0502020202020204" pitchFamily="34" charset="0"/>
              </a:rPr>
              <a:t>Donald’s</a:t>
            </a:r>
            <a:endParaRPr lang="fr-FR" dirty="0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47230FCA-522A-F3AE-09F3-137A012DD1FF}"/>
              </a:ext>
            </a:extLst>
          </p:cNvPr>
          <p:cNvSpPr txBox="1"/>
          <p:nvPr/>
        </p:nvSpPr>
        <p:spPr>
          <a:xfrm>
            <a:off x="7030737" y="1326104"/>
            <a:ext cx="26665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>
                <a:solidFill>
                  <a:srgbClr val="636F79"/>
                </a:solidFill>
                <a:latin typeface="Century Gothic" panose="020B0502020202020204" pitchFamily="34" charset="0"/>
              </a:rPr>
              <a:t>Le temps de AnkorWat est la plus grande structure religieuse au monde</a:t>
            </a:r>
            <a:endParaRPr lang="fr-FR" dirty="0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3D658E49-1936-074E-E855-D3F1BE2DFE6C}"/>
              </a:ext>
            </a:extLst>
          </p:cNvPr>
          <p:cNvSpPr txBox="1"/>
          <p:nvPr/>
        </p:nvSpPr>
        <p:spPr>
          <a:xfrm>
            <a:off x="2236124" y="3503598"/>
            <a:ext cx="23632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solidFill>
                  <a:srgbClr val="636F79"/>
                </a:solidFill>
                <a:latin typeface="Century Gothic" panose="020B0502020202020204" pitchFamily="34" charset="0"/>
              </a:rPr>
              <a:t>Le Cambodge est un royaume</a:t>
            </a:r>
            <a:endParaRPr lang="fr-FR" dirty="0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47FB5BB4-8467-31A6-AA59-F08F56FBF9B0}"/>
              </a:ext>
            </a:extLst>
          </p:cNvPr>
          <p:cNvSpPr txBox="1"/>
          <p:nvPr/>
        </p:nvSpPr>
        <p:spPr>
          <a:xfrm>
            <a:off x="7037221" y="3468271"/>
            <a:ext cx="23632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solidFill>
                  <a:srgbClr val="636F79"/>
                </a:solidFill>
                <a:latin typeface="Century Gothic" panose="020B0502020202020204" pitchFamily="34" charset="0"/>
              </a:rPr>
              <a:t>Le nouvel an se fête en avril</a:t>
            </a:r>
            <a:endParaRPr lang="fr-FR" dirty="0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F5F31890-8B58-B927-1566-699F0C423F8F}"/>
              </a:ext>
            </a:extLst>
          </p:cNvPr>
          <p:cNvSpPr txBox="1"/>
          <p:nvPr/>
        </p:nvSpPr>
        <p:spPr>
          <a:xfrm>
            <a:off x="2218609" y="5230719"/>
            <a:ext cx="23632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solidFill>
                  <a:srgbClr val="636F79"/>
                </a:solidFill>
                <a:latin typeface="Century Gothic" panose="020B0502020202020204" pitchFamily="34" charset="0"/>
              </a:rPr>
              <a:t>Les mariages au Cambodge durent 3 jours</a:t>
            </a:r>
            <a:endParaRPr lang="fr-FR" dirty="0"/>
          </a:p>
        </p:txBody>
      </p:sp>
      <p:pic>
        <p:nvPicPr>
          <p:cNvPr id="63" name="Image 62">
            <a:extLst>
              <a:ext uri="{FF2B5EF4-FFF2-40B4-BE49-F238E27FC236}">
                <a16:creationId xmlns:a16="http://schemas.microsoft.com/office/drawing/2014/main" id="{D44FF932-FA64-0F9F-4A55-132CBD2F7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29" y="177519"/>
            <a:ext cx="8620491" cy="499915"/>
          </a:xfrm>
          <a:prstGeom prst="rect">
            <a:avLst/>
          </a:prstGeom>
        </p:spPr>
      </p:pic>
      <p:pic>
        <p:nvPicPr>
          <p:cNvPr id="64" name="Image 63" descr="Une image contenant jaune, conception&#10;&#10;Description générée automatiquement">
            <a:extLst>
              <a:ext uri="{FF2B5EF4-FFF2-40B4-BE49-F238E27FC236}">
                <a16:creationId xmlns:a16="http://schemas.microsoft.com/office/drawing/2014/main" id="{F2A8F123-FA31-7B8A-E1A4-21B4E3033D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55" y="1392072"/>
            <a:ext cx="1079067" cy="971160"/>
          </a:xfrm>
          <a:prstGeom prst="rect">
            <a:avLst/>
          </a:prstGeom>
        </p:spPr>
      </p:pic>
      <p:sp>
        <p:nvSpPr>
          <p:cNvPr id="65" name="Interdiction 64">
            <a:extLst>
              <a:ext uri="{FF2B5EF4-FFF2-40B4-BE49-F238E27FC236}">
                <a16:creationId xmlns:a16="http://schemas.microsoft.com/office/drawing/2014/main" id="{B241D5C0-79A8-5CB9-F33A-584F656CB53F}"/>
              </a:ext>
            </a:extLst>
          </p:cNvPr>
          <p:cNvSpPr/>
          <p:nvPr/>
        </p:nvSpPr>
        <p:spPr>
          <a:xfrm>
            <a:off x="488504" y="1130645"/>
            <a:ext cx="1409629" cy="1476520"/>
          </a:xfrm>
          <a:prstGeom prst="noSmoking">
            <a:avLst>
              <a:gd name="adj" fmla="val 883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68" name="Image 67" descr="Une image contenant couronne, écusson, Emblème, symbole&#10;&#10;Description générée automatiquement">
            <a:extLst>
              <a:ext uri="{FF2B5EF4-FFF2-40B4-BE49-F238E27FC236}">
                <a16:creationId xmlns:a16="http://schemas.microsoft.com/office/drawing/2014/main" id="{209DF4FD-7827-1CAB-6B16-B539535733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88" y="3126065"/>
            <a:ext cx="1046992" cy="1214511"/>
          </a:xfrm>
          <a:prstGeom prst="rect">
            <a:avLst/>
          </a:prstGeom>
        </p:spPr>
      </p:pic>
      <p:pic>
        <p:nvPicPr>
          <p:cNvPr id="69" name="Image 68" descr="Une image contenant personne, plein air, ciel, habits&#10;&#10;Description générée automatiquement">
            <a:extLst>
              <a:ext uri="{FF2B5EF4-FFF2-40B4-BE49-F238E27FC236}">
                <a16:creationId xmlns:a16="http://schemas.microsoft.com/office/drawing/2014/main" id="{E41CE8D0-A319-3272-3F21-965C4A8E21F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1"/>
          <a:stretch/>
        </p:blipFill>
        <p:spPr>
          <a:xfrm>
            <a:off x="332427" y="4836284"/>
            <a:ext cx="1691317" cy="1707122"/>
          </a:xfrm>
          <a:prstGeom prst="flowChartConnector">
            <a:avLst/>
          </a:prstGeom>
        </p:spPr>
      </p:pic>
      <p:pic>
        <p:nvPicPr>
          <p:cNvPr id="70" name="Image 69" descr="Une image contenant plein air, ciel, nuage, arbre&#10;&#10;Description générée automatiquement">
            <a:extLst>
              <a:ext uri="{FF2B5EF4-FFF2-40B4-BE49-F238E27FC236}">
                <a16:creationId xmlns:a16="http://schemas.microsoft.com/office/drawing/2014/main" id="{5B974B04-BAFE-8A55-798F-74E718EE280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6" r="12871"/>
          <a:stretch/>
        </p:blipFill>
        <p:spPr>
          <a:xfrm>
            <a:off x="5179979" y="1130645"/>
            <a:ext cx="1622204" cy="1591245"/>
          </a:xfrm>
          <a:prstGeom prst="ellipse">
            <a:avLst/>
          </a:prstGeom>
        </p:spPr>
      </p:pic>
      <p:pic>
        <p:nvPicPr>
          <p:cNvPr id="71" name="Image 70" descr="Une image contenant personne, habits, Tradition, plein air&#10;&#10;Description générée automatiquement">
            <a:extLst>
              <a:ext uri="{FF2B5EF4-FFF2-40B4-BE49-F238E27FC236}">
                <a16:creationId xmlns:a16="http://schemas.microsoft.com/office/drawing/2014/main" id="{52D84D5D-46C0-F91B-73E5-A9AED1C74FA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7" r="4856"/>
          <a:stretch/>
        </p:blipFill>
        <p:spPr>
          <a:xfrm>
            <a:off x="5123758" y="2952979"/>
            <a:ext cx="1678425" cy="167691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50653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1ACFD-54B8-ACFB-4712-3B239986F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5652B7D-4D5E-80B2-2F3C-3F921FAB22A7}"/>
              </a:ext>
            </a:extLst>
          </p:cNvPr>
          <p:cNvSpPr/>
          <p:nvPr/>
        </p:nvSpPr>
        <p:spPr>
          <a:xfrm>
            <a:off x="286809" y="6383277"/>
            <a:ext cx="472739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65121D8C-BC10-610D-713C-473DAB955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29" y="177519"/>
            <a:ext cx="8620491" cy="499915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EDDE3513-3954-FFF7-C925-EA9559547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544" y="4814943"/>
            <a:ext cx="1828959" cy="186553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41AD964C-D24E-BD98-8028-043FC3FFDE03}"/>
              </a:ext>
            </a:extLst>
          </p:cNvPr>
          <p:cNvSpPr/>
          <p:nvPr/>
        </p:nvSpPr>
        <p:spPr>
          <a:xfrm>
            <a:off x="286809" y="1005249"/>
            <a:ext cx="4666191" cy="1793001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8" name="Organigramme : Délai 37">
            <a:extLst>
              <a:ext uri="{FF2B5EF4-FFF2-40B4-BE49-F238E27FC236}">
                <a16:creationId xmlns:a16="http://schemas.microsoft.com/office/drawing/2014/main" id="{774E97A4-F2CE-7411-2F60-5E682FD8BDFC}"/>
              </a:ext>
            </a:extLst>
          </p:cNvPr>
          <p:cNvSpPr/>
          <p:nvPr/>
        </p:nvSpPr>
        <p:spPr>
          <a:xfrm>
            <a:off x="286809" y="1005249"/>
            <a:ext cx="1857879" cy="1784128"/>
          </a:xfrm>
          <a:prstGeom prst="flowChartDelay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03C00-F099-3754-FE7B-BC93B2B9C031}"/>
              </a:ext>
            </a:extLst>
          </p:cNvPr>
          <p:cNvSpPr/>
          <p:nvPr/>
        </p:nvSpPr>
        <p:spPr>
          <a:xfrm>
            <a:off x="5062929" y="1005249"/>
            <a:ext cx="4666191" cy="1793001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40" name="Organigramme : Délai 39">
            <a:extLst>
              <a:ext uri="{FF2B5EF4-FFF2-40B4-BE49-F238E27FC236}">
                <a16:creationId xmlns:a16="http://schemas.microsoft.com/office/drawing/2014/main" id="{FD14EB94-3DE0-8885-B770-DE122A32E142}"/>
              </a:ext>
            </a:extLst>
          </p:cNvPr>
          <p:cNvSpPr/>
          <p:nvPr/>
        </p:nvSpPr>
        <p:spPr>
          <a:xfrm>
            <a:off x="5062929" y="1005249"/>
            <a:ext cx="1857879" cy="1784128"/>
          </a:xfrm>
          <a:prstGeom prst="flowChartDelay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E787EA7-7460-5C4C-72E9-7686F1C0E2F8}"/>
              </a:ext>
            </a:extLst>
          </p:cNvPr>
          <p:cNvSpPr/>
          <p:nvPr/>
        </p:nvSpPr>
        <p:spPr>
          <a:xfrm>
            <a:off x="286809" y="2899373"/>
            <a:ext cx="4666191" cy="1793001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2" name="Organigramme : Délai 41">
            <a:extLst>
              <a:ext uri="{FF2B5EF4-FFF2-40B4-BE49-F238E27FC236}">
                <a16:creationId xmlns:a16="http://schemas.microsoft.com/office/drawing/2014/main" id="{8618A5FA-F32B-EDAA-1B6D-7A8A54B01BD1}"/>
              </a:ext>
            </a:extLst>
          </p:cNvPr>
          <p:cNvSpPr/>
          <p:nvPr/>
        </p:nvSpPr>
        <p:spPr>
          <a:xfrm>
            <a:off x="286809" y="2899373"/>
            <a:ext cx="1857879" cy="1784128"/>
          </a:xfrm>
          <a:prstGeom prst="flowChartDelay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4B0F6B6-5B86-7189-143D-33C90ED288DE}"/>
              </a:ext>
            </a:extLst>
          </p:cNvPr>
          <p:cNvSpPr/>
          <p:nvPr/>
        </p:nvSpPr>
        <p:spPr>
          <a:xfrm>
            <a:off x="5062929" y="2899373"/>
            <a:ext cx="4666191" cy="1793001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44" name="Organigramme : Délai 43">
            <a:extLst>
              <a:ext uri="{FF2B5EF4-FFF2-40B4-BE49-F238E27FC236}">
                <a16:creationId xmlns:a16="http://schemas.microsoft.com/office/drawing/2014/main" id="{BF60B656-DE78-FAD4-6A0B-92F0C6FEEEA1}"/>
              </a:ext>
            </a:extLst>
          </p:cNvPr>
          <p:cNvSpPr/>
          <p:nvPr/>
        </p:nvSpPr>
        <p:spPr>
          <a:xfrm>
            <a:off x="5062929" y="2899373"/>
            <a:ext cx="1857879" cy="1784128"/>
          </a:xfrm>
          <a:prstGeom prst="flowChartDelay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1684393-B4DA-29D2-1DDF-644C4DAD01D4}"/>
              </a:ext>
            </a:extLst>
          </p:cNvPr>
          <p:cNvSpPr/>
          <p:nvPr/>
        </p:nvSpPr>
        <p:spPr>
          <a:xfrm>
            <a:off x="267584" y="4793497"/>
            <a:ext cx="4666191" cy="1793001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6" name="Organigramme : Délai 45">
            <a:extLst>
              <a:ext uri="{FF2B5EF4-FFF2-40B4-BE49-F238E27FC236}">
                <a16:creationId xmlns:a16="http://schemas.microsoft.com/office/drawing/2014/main" id="{6C049C38-BD9A-0CCF-FF81-058A0D1F260B}"/>
              </a:ext>
            </a:extLst>
          </p:cNvPr>
          <p:cNvSpPr/>
          <p:nvPr/>
        </p:nvSpPr>
        <p:spPr>
          <a:xfrm>
            <a:off x="267584" y="4793497"/>
            <a:ext cx="1857879" cy="1784128"/>
          </a:xfrm>
          <a:prstGeom prst="flowChartDelay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AB99AF69-BCEF-24AA-83BA-D8C079E3E18E}"/>
              </a:ext>
            </a:extLst>
          </p:cNvPr>
          <p:cNvSpPr txBox="1"/>
          <p:nvPr/>
        </p:nvSpPr>
        <p:spPr>
          <a:xfrm>
            <a:off x="2236124" y="1326104"/>
            <a:ext cx="26976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solidFill>
                  <a:srgbClr val="636F79"/>
                </a:solidFill>
                <a:latin typeface="Century Gothic" panose="020B0502020202020204" pitchFamily="34" charset="0"/>
              </a:rPr>
              <a:t>Le Cambodge est l’un des rares pays dans lequel on ne trouve pas de Mc </a:t>
            </a:r>
            <a:r>
              <a:rPr lang="fr-FR" sz="1800" b="0" i="0" u="none" strike="noStrike" baseline="0" dirty="0" err="1">
                <a:solidFill>
                  <a:srgbClr val="636F79"/>
                </a:solidFill>
                <a:latin typeface="Century Gothic" panose="020B0502020202020204" pitchFamily="34" charset="0"/>
              </a:rPr>
              <a:t>Donald’s</a:t>
            </a:r>
            <a:endParaRPr lang="fr-FR" dirty="0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B89F52E8-BC0D-38C9-3AFB-328DEE0ACC1C}"/>
              </a:ext>
            </a:extLst>
          </p:cNvPr>
          <p:cNvSpPr txBox="1"/>
          <p:nvPr/>
        </p:nvSpPr>
        <p:spPr>
          <a:xfrm>
            <a:off x="7030737" y="1326104"/>
            <a:ext cx="26665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>
                <a:solidFill>
                  <a:srgbClr val="636F79"/>
                </a:solidFill>
                <a:latin typeface="Century Gothic" panose="020B0502020202020204" pitchFamily="34" charset="0"/>
              </a:rPr>
              <a:t>Le temps de AnkorWat est la plus grande structure religieuse au monde</a:t>
            </a:r>
            <a:endParaRPr lang="fr-FR" dirty="0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5CD9432E-C2AB-B53B-938A-2B2482CFC678}"/>
              </a:ext>
            </a:extLst>
          </p:cNvPr>
          <p:cNvSpPr txBox="1"/>
          <p:nvPr/>
        </p:nvSpPr>
        <p:spPr>
          <a:xfrm>
            <a:off x="2236124" y="3503598"/>
            <a:ext cx="23632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solidFill>
                  <a:srgbClr val="636F79"/>
                </a:solidFill>
                <a:latin typeface="Century Gothic" panose="020B0502020202020204" pitchFamily="34" charset="0"/>
              </a:rPr>
              <a:t>Le Cambodge est un royaume</a:t>
            </a:r>
            <a:endParaRPr lang="fr-FR" dirty="0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8092A37A-4F44-7CF5-AB18-F42816AD7990}"/>
              </a:ext>
            </a:extLst>
          </p:cNvPr>
          <p:cNvSpPr txBox="1"/>
          <p:nvPr/>
        </p:nvSpPr>
        <p:spPr>
          <a:xfrm>
            <a:off x="7037221" y="3468271"/>
            <a:ext cx="23632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solidFill>
                  <a:srgbClr val="636F79"/>
                </a:solidFill>
                <a:latin typeface="Century Gothic" panose="020B0502020202020204" pitchFamily="34" charset="0"/>
              </a:rPr>
              <a:t>Le nouvel an se fête en avril</a:t>
            </a:r>
            <a:endParaRPr lang="fr-FR" dirty="0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5C6156E2-428F-5D61-B793-A150ED00A8B2}"/>
              </a:ext>
            </a:extLst>
          </p:cNvPr>
          <p:cNvSpPr txBox="1"/>
          <p:nvPr/>
        </p:nvSpPr>
        <p:spPr>
          <a:xfrm>
            <a:off x="2218609" y="5230719"/>
            <a:ext cx="23632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solidFill>
                  <a:srgbClr val="636F79"/>
                </a:solidFill>
                <a:latin typeface="Century Gothic" panose="020B0502020202020204" pitchFamily="34" charset="0"/>
              </a:rPr>
              <a:t>Les mariages au Cambodge durent 3 jours</a:t>
            </a:r>
            <a:endParaRPr lang="fr-FR" dirty="0"/>
          </a:p>
        </p:txBody>
      </p:sp>
      <p:pic>
        <p:nvPicPr>
          <p:cNvPr id="52" name="Image 51" descr="Une image contenant jaune, conception&#10;&#10;Description générée automatiquement">
            <a:extLst>
              <a:ext uri="{FF2B5EF4-FFF2-40B4-BE49-F238E27FC236}">
                <a16:creationId xmlns:a16="http://schemas.microsoft.com/office/drawing/2014/main" id="{EBBD5BFF-90BD-362E-6604-8A5621B50C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55" y="1392072"/>
            <a:ext cx="1079067" cy="971160"/>
          </a:xfrm>
          <a:prstGeom prst="rect">
            <a:avLst/>
          </a:prstGeom>
        </p:spPr>
      </p:pic>
      <p:sp>
        <p:nvSpPr>
          <p:cNvPr id="53" name="Interdiction 52">
            <a:extLst>
              <a:ext uri="{FF2B5EF4-FFF2-40B4-BE49-F238E27FC236}">
                <a16:creationId xmlns:a16="http://schemas.microsoft.com/office/drawing/2014/main" id="{508308DA-22E0-A142-84A7-922354C0D231}"/>
              </a:ext>
            </a:extLst>
          </p:cNvPr>
          <p:cNvSpPr/>
          <p:nvPr/>
        </p:nvSpPr>
        <p:spPr>
          <a:xfrm>
            <a:off x="488504" y="1130645"/>
            <a:ext cx="1409629" cy="1476520"/>
          </a:xfrm>
          <a:prstGeom prst="noSmoking">
            <a:avLst>
              <a:gd name="adj" fmla="val 883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54" name="Image 53" descr="Une image contenant couronne, écusson, Emblème, symbole&#10;&#10;Description générée automatiquement">
            <a:extLst>
              <a:ext uri="{FF2B5EF4-FFF2-40B4-BE49-F238E27FC236}">
                <a16:creationId xmlns:a16="http://schemas.microsoft.com/office/drawing/2014/main" id="{C37800CE-2FA9-0FCF-4941-19FA4927A8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88" y="3126065"/>
            <a:ext cx="1046992" cy="1214511"/>
          </a:xfrm>
          <a:prstGeom prst="rect">
            <a:avLst/>
          </a:prstGeom>
        </p:spPr>
      </p:pic>
      <p:pic>
        <p:nvPicPr>
          <p:cNvPr id="55" name="Image 54" descr="Une image contenant personne, plein air, ciel, habits&#10;&#10;Description générée automatiquement">
            <a:extLst>
              <a:ext uri="{FF2B5EF4-FFF2-40B4-BE49-F238E27FC236}">
                <a16:creationId xmlns:a16="http://schemas.microsoft.com/office/drawing/2014/main" id="{267FA11C-D1A4-E781-9B79-04D9F6C3AE7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1"/>
          <a:stretch/>
        </p:blipFill>
        <p:spPr>
          <a:xfrm>
            <a:off x="332427" y="4836284"/>
            <a:ext cx="1691317" cy="1707122"/>
          </a:xfrm>
          <a:prstGeom prst="flowChartConnector">
            <a:avLst/>
          </a:prstGeom>
        </p:spPr>
      </p:pic>
      <p:pic>
        <p:nvPicPr>
          <p:cNvPr id="56" name="Image 55" descr="Une image contenant plein air, ciel, nuage, arbre&#10;&#10;Description générée automatiquement">
            <a:extLst>
              <a:ext uri="{FF2B5EF4-FFF2-40B4-BE49-F238E27FC236}">
                <a16:creationId xmlns:a16="http://schemas.microsoft.com/office/drawing/2014/main" id="{5D520652-8CBD-4F8F-8AE8-F903C82D2AF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6" r="12871"/>
          <a:stretch/>
        </p:blipFill>
        <p:spPr>
          <a:xfrm>
            <a:off x="5179979" y="1130645"/>
            <a:ext cx="1622204" cy="1591245"/>
          </a:xfrm>
          <a:prstGeom prst="ellipse">
            <a:avLst/>
          </a:prstGeom>
        </p:spPr>
      </p:pic>
      <p:pic>
        <p:nvPicPr>
          <p:cNvPr id="57" name="Image 56" descr="Une image contenant personne, habits, Tradition, plein air&#10;&#10;Description générée automatiquement">
            <a:extLst>
              <a:ext uri="{FF2B5EF4-FFF2-40B4-BE49-F238E27FC236}">
                <a16:creationId xmlns:a16="http://schemas.microsoft.com/office/drawing/2014/main" id="{5B97DC75-DD33-0AC4-1008-8150FD4B167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7" r="4856"/>
          <a:stretch/>
        </p:blipFill>
        <p:spPr>
          <a:xfrm>
            <a:off x="5123758" y="2952979"/>
            <a:ext cx="1678425" cy="167691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0391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DCBA3C3D-5C5F-26A0-ED44-530D4E8554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42" y="836075"/>
            <a:ext cx="9632515" cy="5425910"/>
          </a:xfrm>
          <a:prstGeom prst="rect">
            <a:avLst/>
          </a:prstGeom>
        </p:spPr>
      </p:pic>
      <p:sp>
        <p:nvSpPr>
          <p:cNvPr id="61" name="Organigramme : Connecteur 60">
            <a:extLst>
              <a:ext uri="{FF2B5EF4-FFF2-40B4-BE49-F238E27FC236}">
                <a16:creationId xmlns:a16="http://schemas.microsoft.com/office/drawing/2014/main" id="{CA6D0DE3-0902-497E-6F95-380B87D313F0}"/>
              </a:ext>
            </a:extLst>
          </p:cNvPr>
          <p:cNvSpPr/>
          <p:nvPr/>
        </p:nvSpPr>
        <p:spPr>
          <a:xfrm>
            <a:off x="-159568" y="-169089"/>
            <a:ext cx="1080120" cy="1080120"/>
          </a:xfrm>
          <a:prstGeom prst="flowChartConnector">
            <a:avLst/>
          </a:prstGeom>
          <a:solidFill>
            <a:srgbClr val="00D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8" name="Bulle narrative : ronde 7">
            <a:extLst>
              <a:ext uri="{FF2B5EF4-FFF2-40B4-BE49-F238E27FC236}">
                <a16:creationId xmlns:a16="http://schemas.microsoft.com/office/drawing/2014/main" id="{9A28C95A-DC10-4FDB-43AE-BE47CEA36B47}"/>
              </a:ext>
            </a:extLst>
          </p:cNvPr>
          <p:cNvSpPr/>
          <p:nvPr/>
        </p:nvSpPr>
        <p:spPr>
          <a:xfrm>
            <a:off x="45892" y="71792"/>
            <a:ext cx="432048" cy="360040"/>
          </a:xfrm>
          <a:prstGeom prst="wedgeEllipseCallou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9" name="Bulle narrative : ronde 8">
            <a:extLst>
              <a:ext uri="{FF2B5EF4-FFF2-40B4-BE49-F238E27FC236}">
                <a16:creationId xmlns:a16="http://schemas.microsoft.com/office/drawing/2014/main" id="{8D9A5D29-1563-F48A-CC12-F059E6D72FBE}"/>
              </a:ext>
            </a:extLst>
          </p:cNvPr>
          <p:cNvSpPr/>
          <p:nvPr/>
        </p:nvSpPr>
        <p:spPr>
          <a:xfrm flipH="1">
            <a:off x="333923" y="235482"/>
            <a:ext cx="432048" cy="360040"/>
          </a:xfrm>
          <a:prstGeom prst="wedgeEllipseCallou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13" name="Image 12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FFF4F58C-6903-1658-5715-396942D00A69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5" t="23745" r="50835" b="66965"/>
          <a:stretch/>
        </p:blipFill>
        <p:spPr>
          <a:xfrm>
            <a:off x="3080792" y="2132856"/>
            <a:ext cx="1152128" cy="504056"/>
          </a:xfrm>
          <a:prstGeom prst="rect">
            <a:avLst/>
          </a:prstGeom>
        </p:spPr>
      </p:pic>
      <p:pic>
        <p:nvPicPr>
          <p:cNvPr id="14" name="Bonjour (amical)">
            <a:hlinkClick r:id="" action="ppaction://media"/>
            <a:extLst>
              <a:ext uri="{FF2B5EF4-FFF2-40B4-BE49-F238E27FC236}">
                <a16:creationId xmlns:a16="http://schemas.microsoft.com/office/drawing/2014/main" id="{B8FFAB6A-05F2-18D9-0B18-D373B55AD4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80492" y="2176438"/>
            <a:ext cx="288000" cy="288000"/>
          </a:xfrm>
          <a:prstGeom prst="rect">
            <a:avLst/>
          </a:prstGeom>
        </p:spPr>
      </p:pic>
      <p:pic>
        <p:nvPicPr>
          <p:cNvPr id="15" name="Bonjour-_formel_">
            <a:hlinkClick r:id="" action="ppaction://media"/>
            <a:extLst>
              <a:ext uri="{FF2B5EF4-FFF2-40B4-BE49-F238E27FC236}">
                <a16:creationId xmlns:a16="http://schemas.microsoft.com/office/drawing/2014/main" id="{E168B71C-1BB9-57AA-5EEE-D4EC846D39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7916" y="1628195"/>
            <a:ext cx="288000" cy="288000"/>
          </a:xfrm>
          <a:prstGeom prst="rect">
            <a:avLst/>
          </a:prstGeom>
        </p:spPr>
      </p:pic>
      <p:pic>
        <p:nvPicPr>
          <p:cNvPr id="16" name="Comment-ça-va">
            <a:hlinkClick r:id="" action="ppaction://media"/>
            <a:extLst>
              <a:ext uri="{FF2B5EF4-FFF2-40B4-BE49-F238E27FC236}">
                <a16:creationId xmlns:a16="http://schemas.microsoft.com/office/drawing/2014/main" id="{19BB505B-232A-2603-D96A-535FFF33E9A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097316" y="1772848"/>
            <a:ext cx="288000" cy="288000"/>
          </a:xfrm>
          <a:prstGeom prst="rect">
            <a:avLst/>
          </a:prstGeom>
        </p:spPr>
      </p:pic>
      <p:pic>
        <p:nvPicPr>
          <p:cNvPr id="17" name="Merci">
            <a:hlinkClick r:id="" action="ppaction://media"/>
            <a:extLst>
              <a:ext uri="{FF2B5EF4-FFF2-40B4-BE49-F238E27FC236}">
                <a16:creationId xmlns:a16="http://schemas.microsoft.com/office/drawing/2014/main" id="{B3DC50E3-BDEF-4C27-B38C-5656703F3B2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47093" y="3861048"/>
            <a:ext cx="288000" cy="288000"/>
          </a:xfrm>
          <a:prstGeom prst="rect">
            <a:avLst/>
          </a:prstGeom>
        </p:spPr>
      </p:pic>
      <p:pic>
        <p:nvPicPr>
          <p:cNvPr id="18" name="Au-revoir">
            <a:hlinkClick r:id="" action="ppaction://media"/>
            <a:extLst>
              <a:ext uri="{FF2B5EF4-FFF2-40B4-BE49-F238E27FC236}">
                <a16:creationId xmlns:a16="http://schemas.microsoft.com/office/drawing/2014/main" id="{DC2344A3-AE15-D0C2-8259-EC2E56B9EC4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817096" y="3861048"/>
            <a:ext cx="288000" cy="288000"/>
          </a:xfrm>
          <a:prstGeom prst="rect">
            <a:avLst/>
          </a:prstGeom>
        </p:spPr>
      </p:pic>
      <p:pic>
        <p:nvPicPr>
          <p:cNvPr id="19" name="Manger">
            <a:hlinkClick r:id="" action="ppaction://media"/>
            <a:extLst>
              <a:ext uri="{FF2B5EF4-FFF2-40B4-BE49-F238E27FC236}">
                <a16:creationId xmlns:a16="http://schemas.microsoft.com/office/drawing/2014/main" id="{E691D89F-3B1B-EEA9-64A5-FF6338D2C0C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352600" y="5661248"/>
            <a:ext cx="288000" cy="288000"/>
          </a:xfrm>
          <a:prstGeom prst="rect">
            <a:avLst/>
          </a:prstGeom>
        </p:spPr>
      </p:pic>
      <p:pic>
        <p:nvPicPr>
          <p:cNvPr id="20" name="Eau">
            <a:hlinkClick r:id="" action="ppaction://media"/>
            <a:extLst>
              <a:ext uri="{FF2B5EF4-FFF2-40B4-BE49-F238E27FC236}">
                <a16:creationId xmlns:a16="http://schemas.microsoft.com/office/drawing/2014/main" id="{2E4CC187-5D2F-A369-CB4E-D7D91A781E6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321152" y="5661248"/>
            <a:ext cx="288000" cy="28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47C144C-FAFA-62B1-4C08-D689DA72D5FE}"/>
              </a:ext>
            </a:extLst>
          </p:cNvPr>
          <p:cNvSpPr/>
          <p:nvPr/>
        </p:nvSpPr>
        <p:spPr>
          <a:xfrm>
            <a:off x="136741" y="6305885"/>
            <a:ext cx="9632515" cy="480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400" dirty="0">
                <a:solidFill>
                  <a:schemeClr val="tx2"/>
                </a:solidFill>
              </a:rPr>
              <a:t>Pour écouter la prononciation des mots en Khmer, cliquez sur les </a:t>
            </a:r>
            <a:r>
              <a:rPr lang="fr-FR" sz="1400" dirty="0" err="1">
                <a:solidFill>
                  <a:schemeClr val="tx2"/>
                </a:solidFill>
              </a:rPr>
              <a:t>pictos</a:t>
            </a:r>
            <a:r>
              <a:rPr lang="fr-FR" sz="14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7D75C442-3556-6C9D-FF17-A0FCA4F2A67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65152" y="6469881"/>
            <a:ext cx="196347" cy="19634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64AC73A-1F49-4BF2-B04F-8F39054AAF9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8877" y="208405"/>
            <a:ext cx="8644877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9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3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7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6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13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75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82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>
            <a:extLst>
              <a:ext uri="{FF2B5EF4-FFF2-40B4-BE49-F238E27FC236}">
                <a16:creationId xmlns:a16="http://schemas.microsoft.com/office/drawing/2014/main" id="{43F072B7-1777-9486-F04D-3369FB80C609}"/>
              </a:ext>
            </a:extLst>
          </p:cNvPr>
          <p:cNvSpPr/>
          <p:nvPr/>
        </p:nvSpPr>
        <p:spPr>
          <a:xfrm>
            <a:off x="1479540" y="-57106"/>
            <a:ext cx="6984776" cy="6984776"/>
          </a:xfrm>
          <a:custGeom>
            <a:avLst/>
            <a:gdLst>
              <a:gd name="connsiteX0" fmla="*/ 0 w 6984776"/>
              <a:gd name="connsiteY0" fmla="*/ 3492388 h 6984776"/>
              <a:gd name="connsiteX1" fmla="*/ 3492388 w 6984776"/>
              <a:gd name="connsiteY1" fmla="*/ 0 h 6984776"/>
              <a:gd name="connsiteX2" fmla="*/ 6984776 w 6984776"/>
              <a:gd name="connsiteY2" fmla="*/ 3492388 h 6984776"/>
              <a:gd name="connsiteX3" fmla="*/ 3492388 w 6984776"/>
              <a:gd name="connsiteY3" fmla="*/ 6984776 h 6984776"/>
              <a:gd name="connsiteX4" fmla="*/ 0 w 6984776"/>
              <a:gd name="connsiteY4" fmla="*/ 3492388 h 698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4776" h="6984776" fill="none" extrusionOk="0">
                <a:moveTo>
                  <a:pt x="0" y="3492388"/>
                </a:moveTo>
                <a:cubicBezTo>
                  <a:pt x="4910" y="1937359"/>
                  <a:pt x="1711099" y="30820"/>
                  <a:pt x="3492388" y="0"/>
                </a:cubicBezTo>
                <a:cubicBezTo>
                  <a:pt x="5569595" y="-129048"/>
                  <a:pt x="7051702" y="1842696"/>
                  <a:pt x="6984776" y="3492388"/>
                </a:cubicBezTo>
                <a:cubicBezTo>
                  <a:pt x="7010574" y="5284656"/>
                  <a:pt x="5394401" y="7105643"/>
                  <a:pt x="3492388" y="6984776"/>
                </a:cubicBezTo>
                <a:cubicBezTo>
                  <a:pt x="1630377" y="7043347"/>
                  <a:pt x="77244" y="5378420"/>
                  <a:pt x="0" y="3492388"/>
                </a:cubicBezTo>
                <a:close/>
              </a:path>
              <a:path w="6984776" h="6984776" stroke="0" extrusionOk="0">
                <a:moveTo>
                  <a:pt x="0" y="3492388"/>
                </a:moveTo>
                <a:cubicBezTo>
                  <a:pt x="287109" y="1395787"/>
                  <a:pt x="1674934" y="339758"/>
                  <a:pt x="3492388" y="0"/>
                </a:cubicBezTo>
                <a:cubicBezTo>
                  <a:pt x="5413753" y="-382051"/>
                  <a:pt x="6701002" y="1710344"/>
                  <a:pt x="6984776" y="3492388"/>
                </a:cubicBezTo>
                <a:cubicBezTo>
                  <a:pt x="7099302" y="5111612"/>
                  <a:pt x="5437847" y="7378285"/>
                  <a:pt x="3492388" y="6984776"/>
                </a:cubicBezTo>
                <a:cubicBezTo>
                  <a:pt x="1139900" y="7028803"/>
                  <a:pt x="-88670" y="5502061"/>
                  <a:pt x="0" y="3492388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220388326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6DFD8F-1BB4-461C-9EBE-45945AB5F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B71A32-48BB-4F1E-A3AD-497BAA544189}"/>
              </a:ext>
            </a:extLst>
          </p:cNvPr>
          <p:cNvSpPr/>
          <p:nvPr/>
        </p:nvSpPr>
        <p:spPr>
          <a:xfrm>
            <a:off x="9993560" y="0"/>
            <a:ext cx="1885826" cy="1649270"/>
          </a:xfrm>
          <a:prstGeom prst="rect">
            <a:avLst/>
          </a:prstGeom>
          <a:solidFill>
            <a:srgbClr val="F2F2F2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>
            <a:spAutoFit/>
          </a:bodyPr>
          <a:lstStyle/>
          <a:p>
            <a:pPr lvl="0">
              <a:defRPr/>
            </a:pPr>
            <a:r>
              <a:rPr lang="fr-FR" sz="800" b="1" dirty="0">
                <a:solidFill>
                  <a:schemeClr val="tx2"/>
                </a:solidFill>
              </a:rPr>
              <a:t>Slides de fin :</a:t>
            </a:r>
          </a:p>
          <a:p>
            <a:pPr lvl="0">
              <a:defRPr/>
            </a:pPr>
            <a:r>
              <a:rPr lang="fr-FR" sz="800" dirty="0">
                <a:solidFill>
                  <a:srgbClr val="595959"/>
                </a:solidFill>
              </a:rPr>
              <a:t>4 dominantes de couleurs </a:t>
            </a:r>
            <a:br>
              <a:rPr lang="fr-FR" sz="800" dirty="0">
                <a:solidFill>
                  <a:srgbClr val="595959"/>
                </a:solidFill>
              </a:rPr>
            </a:br>
            <a:r>
              <a:rPr lang="fr-FR" sz="800" dirty="0">
                <a:solidFill>
                  <a:srgbClr val="595959"/>
                </a:solidFill>
              </a:rPr>
              <a:t>ont été créées dans le masque </a:t>
            </a:r>
            <a:br>
              <a:rPr lang="fr-FR" sz="800" dirty="0">
                <a:solidFill>
                  <a:srgbClr val="595959"/>
                </a:solidFill>
              </a:rPr>
            </a:br>
            <a:r>
              <a:rPr lang="fr-FR" sz="800" dirty="0">
                <a:solidFill>
                  <a:srgbClr val="595959"/>
                </a:solidFill>
              </a:rPr>
              <a:t>pour les slides de fin</a:t>
            </a:r>
            <a:br>
              <a:rPr lang="fr-FR" sz="800" dirty="0">
                <a:solidFill>
                  <a:srgbClr val="595959"/>
                </a:solidFill>
              </a:rPr>
            </a:br>
            <a:r>
              <a:rPr lang="fr-FR" sz="800" dirty="0">
                <a:solidFill>
                  <a:srgbClr val="595959"/>
                </a:solidFill>
              </a:rPr>
              <a:t>(turquoise, jaune, bleu, et vert). </a:t>
            </a:r>
            <a:r>
              <a:rPr lang="fr-FR" sz="800" b="1" dirty="0">
                <a:solidFill>
                  <a:srgbClr val="595959"/>
                </a:solidFill>
              </a:rPr>
              <a:t>Pour modifier la dominante </a:t>
            </a:r>
            <a:br>
              <a:rPr lang="fr-FR" sz="800" b="1" dirty="0">
                <a:solidFill>
                  <a:srgbClr val="595959"/>
                </a:solidFill>
              </a:rPr>
            </a:br>
            <a:r>
              <a:rPr lang="fr-FR" sz="800" b="1" dirty="0">
                <a:solidFill>
                  <a:srgbClr val="595959"/>
                </a:solidFill>
              </a:rPr>
              <a:t>de couleur 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800" dirty="0">
                <a:solidFill>
                  <a:srgbClr val="595959"/>
                </a:solidFill>
              </a:rPr>
              <a:t>Dans l’onglet « </a:t>
            </a:r>
            <a:r>
              <a:rPr lang="fr-FR" sz="800" b="1" dirty="0">
                <a:solidFill>
                  <a:srgbClr val="595959"/>
                </a:solidFill>
              </a:rPr>
              <a:t>accueil</a:t>
            </a:r>
            <a:r>
              <a:rPr lang="fr-FR" sz="800" dirty="0">
                <a:solidFill>
                  <a:srgbClr val="595959"/>
                </a:solidFill>
              </a:rPr>
              <a:t> », cliquer sur « </a:t>
            </a:r>
            <a:r>
              <a:rPr lang="fr-FR" sz="800" b="1" dirty="0">
                <a:solidFill>
                  <a:srgbClr val="595959"/>
                </a:solidFill>
              </a:rPr>
              <a:t>Disposition</a:t>
            </a:r>
            <a:r>
              <a:rPr lang="fr-FR" sz="800" dirty="0">
                <a:solidFill>
                  <a:srgbClr val="595959"/>
                </a:solidFill>
              </a:rPr>
              <a:t> »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800" dirty="0">
                <a:solidFill>
                  <a:srgbClr val="595959"/>
                </a:solidFill>
              </a:rPr>
              <a:t>Modifier la disposition </a:t>
            </a:r>
            <a:br>
              <a:rPr lang="fr-FR" sz="800" dirty="0">
                <a:solidFill>
                  <a:srgbClr val="595959"/>
                </a:solidFill>
              </a:rPr>
            </a:br>
            <a:r>
              <a:rPr lang="fr-FR" sz="800" dirty="0">
                <a:solidFill>
                  <a:srgbClr val="595959"/>
                </a:solidFill>
              </a:rPr>
              <a:t>selon la couleur souhaitée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4EF7F9-C3C4-4FD1-90CB-8CB699F79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CFD0-EFE9-4A12-BA3D-EB244F56245E}" type="datetime4">
              <a:rPr lang="fr-FR" smtClean="0"/>
              <a:t>7 février 2024</a:t>
            </a:fld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48EFE2-C406-495E-8B36-0327A3778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8904-FF1F-459C-A422-37BDC299ABDE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1155148-BCD0-1B0A-451E-2B58A615DB1B}"/>
              </a:ext>
            </a:extLst>
          </p:cNvPr>
          <p:cNvSpPr txBox="1"/>
          <p:nvPr/>
        </p:nvSpPr>
        <p:spPr>
          <a:xfrm>
            <a:off x="2800943" y="3573016"/>
            <a:ext cx="42853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2"/>
                </a:solidFill>
              </a:rPr>
              <a:t>Pour plus d’informations, rendez-vous sur le site du Défi ecosystem :</a:t>
            </a:r>
          </a:p>
          <a:p>
            <a:pPr algn="ctr"/>
            <a:endParaRPr lang="fr-FR" dirty="0">
              <a:solidFill>
                <a:schemeClr val="tx2"/>
              </a:solidFill>
            </a:endParaRPr>
          </a:p>
          <a:p>
            <a:pPr algn="ctr"/>
            <a:endParaRPr lang="fr-FR" dirty="0">
              <a:solidFill>
                <a:schemeClr val="tx2"/>
              </a:solidFill>
            </a:endParaRPr>
          </a:p>
          <a:p>
            <a:pPr algn="ctr"/>
            <a:r>
              <a:rPr lang="fr-FR" b="1" dirty="0">
                <a:solidFill>
                  <a:schemeClr val="tx2"/>
                </a:solidFill>
                <a:hlinkClick r:id="rId2"/>
              </a:rPr>
              <a:t>www.ledefi.eco</a:t>
            </a:r>
            <a:endParaRPr lang="fr-FR" b="1" dirty="0">
              <a:solidFill>
                <a:schemeClr val="tx2"/>
              </a:solidFill>
            </a:endParaRPr>
          </a:p>
          <a:p>
            <a:pPr algn="ctr"/>
            <a:endParaRPr lang="fr-FR" dirty="0">
              <a:solidFill>
                <a:schemeClr val="tx2"/>
              </a:solidFill>
            </a:endParaRPr>
          </a:p>
          <a:p>
            <a:pPr algn="ctr"/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321AF57-6215-EAA5-D8FA-3E9AAEE6B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228" y="2295046"/>
            <a:ext cx="4139543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88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EA7A0E7-F188-6196-A5C2-EE35DA814AB1}"/>
              </a:ext>
            </a:extLst>
          </p:cNvPr>
          <p:cNvSpPr/>
          <p:nvPr/>
        </p:nvSpPr>
        <p:spPr>
          <a:xfrm>
            <a:off x="848544" y="476672"/>
            <a:ext cx="8280920" cy="5832648"/>
          </a:xfrm>
          <a:custGeom>
            <a:avLst/>
            <a:gdLst>
              <a:gd name="connsiteX0" fmla="*/ 0 w 8280920"/>
              <a:gd name="connsiteY0" fmla="*/ 0 h 5832648"/>
              <a:gd name="connsiteX1" fmla="*/ 855695 w 8280920"/>
              <a:gd name="connsiteY1" fmla="*/ 0 h 5832648"/>
              <a:gd name="connsiteX2" fmla="*/ 1380153 w 8280920"/>
              <a:gd name="connsiteY2" fmla="*/ 0 h 5832648"/>
              <a:gd name="connsiteX3" fmla="*/ 1904612 w 8280920"/>
              <a:gd name="connsiteY3" fmla="*/ 0 h 5832648"/>
              <a:gd name="connsiteX4" fmla="*/ 2429070 w 8280920"/>
              <a:gd name="connsiteY4" fmla="*/ 0 h 5832648"/>
              <a:gd name="connsiteX5" fmla="*/ 3036337 w 8280920"/>
              <a:gd name="connsiteY5" fmla="*/ 0 h 5832648"/>
              <a:gd name="connsiteX6" fmla="*/ 3477986 w 8280920"/>
              <a:gd name="connsiteY6" fmla="*/ 0 h 5832648"/>
              <a:gd name="connsiteX7" fmla="*/ 4333681 w 8280920"/>
              <a:gd name="connsiteY7" fmla="*/ 0 h 5832648"/>
              <a:gd name="connsiteX8" fmla="*/ 5189377 w 8280920"/>
              <a:gd name="connsiteY8" fmla="*/ 0 h 5832648"/>
              <a:gd name="connsiteX9" fmla="*/ 5879453 w 8280920"/>
              <a:gd name="connsiteY9" fmla="*/ 0 h 5832648"/>
              <a:gd name="connsiteX10" fmla="*/ 6403911 w 8280920"/>
              <a:gd name="connsiteY10" fmla="*/ 0 h 5832648"/>
              <a:gd name="connsiteX11" fmla="*/ 6928370 w 8280920"/>
              <a:gd name="connsiteY11" fmla="*/ 0 h 5832648"/>
              <a:gd name="connsiteX12" fmla="*/ 7535637 w 8280920"/>
              <a:gd name="connsiteY12" fmla="*/ 0 h 5832648"/>
              <a:gd name="connsiteX13" fmla="*/ 8280920 w 8280920"/>
              <a:gd name="connsiteY13" fmla="*/ 0 h 5832648"/>
              <a:gd name="connsiteX14" fmla="*/ 8280920 w 8280920"/>
              <a:gd name="connsiteY14" fmla="*/ 531419 h 5832648"/>
              <a:gd name="connsiteX15" fmla="*/ 8280920 w 8280920"/>
              <a:gd name="connsiteY15" fmla="*/ 1004512 h 5832648"/>
              <a:gd name="connsiteX16" fmla="*/ 8280920 w 8280920"/>
              <a:gd name="connsiteY16" fmla="*/ 1710910 h 5832648"/>
              <a:gd name="connsiteX17" fmla="*/ 8280920 w 8280920"/>
              <a:gd name="connsiteY17" fmla="*/ 2184003 h 5832648"/>
              <a:gd name="connsiteX18" fmla="*/ 8280920 w 8280920"/>
              <a:gd name="connsiteY18" fmla="*/ 2890401 h 5832648"/>
              <a:gd name="connsiteX19" fmla="*/ 8280920 w 8280920"/>
              <a:gd name="connsiteY19" fmla="*/ 3421820 h 5832648"/>
              <a:gd name="connsiteX20" fmla="*/ 8280920 w 8280920"/>
              <a:gd name="connsiteY20" fmla="*/ 3894913 h 5832648"/>
              <a:gd name="connsiteX21" fmla="*/ 8280920 w 8280920"/>
              <a:gd name="connsiteY21" fmla="*/ 4484658 h 5832648"/>
              <a:gd name="connsiteX22" fmla="*/ 8280920 w 8280920"/>
              <a:gd name="connsiteY22" fmla="*/ 4957751 h 5832648"/>
              <a:gd name="connsiteX23" fmla="*/ 8280920 w 8280920"/>
              <a:gd name="connsiteY23" fmla="*/ 5832648 h 5832648"/>
              <a:gd name="connsiteX24" fmla="*/ 7839271 w 8280920"/>
              <a:gd name="connsiteY24" fmla="*/ 5832648 h 5832648"/>
              <a:gd name="connsiteX25" fmla="*/ 7066385 w 8280920"/>
              <a:gd name="connsiteY25" fmla="*/ 5832648 h 5832648"/>
              <a:gd name="connsiteX26" fmla="*/ 6293499 w 8280920"/>
              <a:gd name="connsiteY26" fmla="*/ 5832648 h 5832648"/>
              <a:gd name="connsiteX27" fmla="*/ 5686232 w 8280920"/>
              <a:gd name="connsiteY27" fmla="*/ 5832648 h 5832648"/>
              <a:gd name="connsiteX28" fmla="*/ 5078964 w 8280920"/>
              <a:gd name="connsiteY28" fmla="*/ 5832648 h 5832648"/>
              <a:gd name="connsiteX29" fmla="*/ 4223269 w 8280920"/>
              <a:gd name="connsiteY29" fmla="*/ 5832648 h 5832648"/>
              <a:gd name="connsiteX30" fmla="*/ 3698811 w 8280920"/>
              <a:gd name="connsiteY30" fmla="*/ 5832648 h 5832648"/>
              <a:gd name="connsiteX31" fmla="*/ 3008734 w 8280920"/>
              <a:gd name="connsiteY31" fmla="*/ 5832648 h 5832648"/>
              <a:gd name="connsiteX32" fmla="*/ 2235848 w 8280920"/>
              <a:gd name="connsiteY32" fmla="*/ 5832648 h 5832648"/>
              <a:gd name="connsiteX33" fmla="*/ 1462963 w 8280920"/>
              <a:gd name="connsiteY33" fmla="*/ 5832648 h 5832648"/>
              <a:gd name="connsiteX34" fmla="*/ 607267 w 8280920"/>
              <a:gd name="connsiteY34" fmla="*/ 5832648 h 5832648"/>
              <a:gd name="connsiteX35" fmla="*/ 0 w 8280920"/>
              <a:gd name="connsiteY35" fmla="*/ 5832648 h 5832648"/>
              <a:gd name="connsiteX36" fmla="*/ 0 w 8280920"/>
              <a:gd name="connsiteY36" fmla="*/ 5242902 h 5832648"/>
              <a:gd name="connsiteX37" fmla="*/ 0 w 8280920"/>
              <a:gd name="connsiteY37" fmla="*/ 4711483 h 5832648"/>
              <a:gd name="connsiteX38" fmla="*/ 0 w 8280920"/>
              <a:gd name="connsiteY38" fmla="*/ 4180064 h 5832648"/>
              <a:gd name="connsiteX39" fmla="*/ 0 w 8280920"/>
              <a:gd name="connsiteY39" fmla="*/ 3648645 h 5832648"/>
              <a:gd name="connsiteX40" fmla="*/ 0 w 8280920"/>
              <a:gd name="connsiteY40" fmla="*/ 3117226 h 5832648"/>
              <a:gd name="connsiteX41" fmla="*/ 0 w 8280920"/>
              <a:gd name="connsiteY41" fmla="*/ 2644134 h 5832648"/>
              <a:gd name="connsiteX42" fmla="*/ 0 w 8280920"/>
              <a:gd name="connsiteY42" fmla="*/ 1996062 h 5832648"/>
              <a:gd name="connsiteX43" fmla="*/ 0 w 8280920"/>
              <a:gd name="connsiteY43" fmla="*/ 1464643 h 5832648"/>
              <a:gd name="connsiteX44" fmla="*/ 0 w 8280920"/>
              <a:gd name="connsiteY44" fmla="*/ 758244 h 5832648"/>
              <a:gd name="connsiteX45" fmla="*/ 0 w 8280920"/>
              <a:gd name="connsiteY45" fmla="*/ 0 h 5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280920" h="5832648" fill="none" extrusionOk="0">
                <a:moveTo>
                  <a:pt x="0" y="0"/>
                </a:moveTo>
                <a:cubicBezTo>
                  <a:pt x="175395" y="2281"/>
                  <a:pt x="663849" y="-23709"/>
                  <a:pt x="855695" y="0"/>
                </a:cubicBezTo>
                <a:cubicBezTo>
                  <a:pt x="1047541" y="23709"/>
                  <a:pt x="1239741" y="-19480"/>
                  <a:pt x="1380153" y="0"/>
                </a:cubicBezTo>
                <a:cubicBezTo>
                  <a:pt x="1520565" y="19480"/>
                  <a:pt x="1698434" y="11833"/>
                  <a:pt x="1904612" y="0"/>
                </a:cubicBezTo>
                <a:cubicBezTo>
                  <a:pt x="2110790" y="-11833"/>
                  <a:pt x="2196843" y="14340"/>
                  <a:pt x="2429070" y="0"/>
                </a:cubicBezTo>
                <a:cubicBezTo>
                  <a:pt x="2661297" y="-14340"/>
                  <a:pt x="2893468" y="1153"/>
                  <a:pt x="3036337" y="0"/>
                </a:cubicBezTo>
                <a:cubicBezTo>
                  <a:pt x="3179206" y="-1153"/>
                  <a:pt x="3286067" y="-13593"/>
                  <a:pt x="3477986" y="0"/>
                </a:cubicBezTo>
                <a:cubicBezTo>
                  <a:pt x="3669905" y="13593"/>
                  <a:pt x="4125700" y="11168"/>
                  <a:pt x="4333681" y="0"/>
                </a:cubicBezTo>
                <a:cubicBezTo>
                  <a:pt x="4541663" y="-11168"/>
                  <a:pt x="4940466" y="2615"/>
                  <a:pt x="5189377" y="0"/>
                </a:cubicBezTo>
                <a:cubicBezTo>
                  <a:pt x="5438288" y="-2615"/>
                  <a:pt x="5712767" y="-20510"/>
                  <a:pt x="5879453" y="0"/>
                </a:cubicBezTo>
                <a:cubicBezTo>
                  <a:pt x="6046139" y="20510"/>
                  <a:pt x="6254042" y="18981"/>
                  <a:pt x="6403911" y="0"/>
                </a:cubicBezTo>
                <a:cubicBezTo>
                  <a:pt x="6553780" y="-18981"/>
                  <a:pt x="6796511" y="18276"/>
                  <a:pt x="6928370" y="0"/>
                </a:cubicBezTo>
                <a:cubicBezTo>
                  <a:pt x="7060229" y="-18276"/>
                  <a:pt x="7280876" y="15126"/>
                  <a:pt x="7535637" y="0"/>
                </a:cubicBezTo>
                <a:cubicBezTo>
                  <a:pt x="7790398" y="-15126"/>
                  <a:pt x="8036811" y="-13521"/>
                  <a:pt x="8280920" y="0"/>
                </a:cubicBezTo>
                <a:cubicBezTo>
                  <a:pt x="8306908" y="196634"/>
                  <a:pt x="8301373" y="306626"/>
                  <a:pt x="8280920" y="531419"/>
                </a:cubicBezTo>
                <a:cubicBezTo>
                  <a:pt x="8260467" y="756212"/>
                  <a:pt x="8261648" y="821440"/>
                  <a:pt x="8280920" y="1004512"/>
                </a:cubicBezTo>
                <a:cubicBezTo>
                  <a:pt x="8300192" y="1187584"/>
                  <a:pt x="8269747" y="1474039"/>
                  <a:pt x="8280920" y="1710910"/>
                </a:cubicBezTo>
                <a:cubicBezTo>
                  <a:pt x="8292093" y="1947781"/>
                  <a:pt x="8281173" y="1984930"/>
                  <a:pt x="8280920" y="2184003"/>
                </a:cubicBezTo>
                <a:cubicBezTo>
                  <a:pt x="8280667" y="2383076"/>
                  <a:pt x="8281274" y="2607661"/>
                  <a:pt x="8280920" y="2890401"/>
                </a:cubicBezTo>
                <a:cubicBezTo>
                  <a:pt x="8280566" y="3173141"/>
                  <a:pt x="8298328" y="3260085"/>
                  <a:pt x="8280920" y="3421820"/>
                </a:cubicBezTo>
                <a:cubicBezTo>
                  <a:pt x="8263512" y="3583555"/>
                  <a:pt x="8289352" y="3754685"/>
                  <a:pt x="8280920" y="3894913"/>
                </a:cubicBezTo>
                <a:cubicBezTo>
                  <a:pt x="8272488" y="4035141"/>
                  <a:pt x="8260999" y="4268715"/>
                  <a:pt x="8280920" y="4484658"/>
                </a:cubicBezTo>
                <a:cubicBezTo>
                  <a:pt x="8300841" y="4700602"/>
                  <a:pt x="8275341" y="4843979"/>
                  <a:pt x="8280920" y="4957751"/>
                </a:cubicBezTo>
                <a:cubicBezTo>
                  <a:pt x="8286499" y="5071523"/>
                  <a:pt x="8302414" y="5538489"/>
                  <a:pt x="8280920" y="5832648"/>
                </a:cubicBezTo>
                <a:cubicBezTo>
                  <a:pt x="8130549" y="5849721"/>
                  <a:pt x="8034228" y="5852971"/>
                  <a:pt x="7839271" y="5832648"/>
                </a:cubicBezTo>
                <a:cubicBezTo>
                  <a:pt x="7644314" y="5812325"/>
                  <a:pt x="7304440" y="5828984"/>
                  <a:pt x="7066385" y="5832648"/>
                </a:cubicBezTo>
                <a:cubicBezTo>
                  <a:pt x="6828330" y="5836312"/>
                  <a:pt x="6661381" y="5859018"/>
                  <a:pt x="6293499" y="5832648"/>
                </a:cubicBezTo>
                <a:cubicBezTo>
                  <a:pt x="5925617" y="5806278"/>
                  <a:pt x="5882687" y="5835096"/>
                  <a:pt x="5686232" y="5832648"/>
                </a:cubicBezTo>
                <a:cubicBezTo>
                  <a:pt x="5489777" y="5830200"/>
                  <a:pt x="5217432" y="5831803"/>
                  <a:pt x="5078964" y="5832648"/>
                </a:cubicBezTo>
                <a:cubicBezTo>
                  <a:pt x="4940496" y="5833493"/>
                  <a:pt x="4414198" y="5856218"/>
                  <a:pt x="4223269" y="5832648"/>
                </a:cubicBezTo>
                <a:cubicBezTo>
                  <a:pt x="4032340" y="5809078"/>
                  <a:pt x="3864711" y="5848322"/>
                  <a:pt x="3698811" y="5832648"/>
                </a:cubicBezTo>
                <a:cubicBezTo>
                  <a:pt x="3532911" y="5816974"/>
                  <a:pt x="3258245" y="5844913"/>
                  <a:pt x="3008734" y="5832648"/>
                </a:cubicBezTo>
                <a:cubicBezTo>
                  <a:pt x="2759223" y="5820383"/>
                  <a:pt x="2399509" y="5844485"/>
                  <a:pt x="2235848" y="5832648"/>
                </a:cubicBezTo>
                <a:cubicBezTo>
                  <a:pt x="2072187" y="5820811"/>
                  <a:pt x="1845580" y="5809494"/>
                  <a:pt x="1462963" y="5832648"/>
                </a:cubicBezTo>
                <a:cubicBezTo>
                  <a:pt x="1080347" y="5855802"/>
                  <a:pt x="887735" y="5851228"/>
                  <a:pt x="607267" y="5832648"/>
                </a:cubicBezTo>
                <a:cubicBezTo>
                  <a:pt x="326799" y="5814068"/>
                  <a:pt x="222844" y="5847683"/>
                  <a:pt x="0" y="5832648"/>
                </a:cubicBezTo>
                <a:cubicBezTo>
                  <a:pt x="22109" y="5590391"/>
                  <a:pt x="27070" y="5389393"/>
                  <a:pt x="0" y="5242902"/>
                </a:cubicBezTo>
                <a:cubicBezTo>
                  <a:pt x="-27070" y="5096411"/>
                  <a:pt x="-13279" y="4964174"/>
                  <a:pt x="0" y="4711483"/>
                </a:cubicBezTo>
                <a:cubicBezTo>
                  <a:pt x="13279" y="4458792"/>
                  <a:pt x="20186" y="4429037"/>
                  <a:pt x="0" y="4180064"/>
                </a:cubicBezTo>
                <a:cubicBezTo>
                  <a:pt x="-20186" y="3931091"/>
                  <a:pt x="-8841" y="3786963"/>
                  <a:pt x="0" y="3648645"/>
                </a:cubicBezTo>
                <a:cubicBezTo>
                  <a:pt x="8841" y="3510327"/>
                  <a:pt x="8012" y="3270357"/>
                  <a:pt x="0" y="3117226"/>
                </a:cubicBezTo>
                <a:cubicBezTo>
                  <a:pt x="-8012" y="2964095"/>
                  <a:pt x="-4188" y="2824227"/>
                  <a:pt x="0" y="2644134"/>
                </a:cubicBezTo>
                <a:cubicBezTo>
                  <a:pt x="4188" y="2464041"/>
                  <a:pt x="-7988" y="2300396"/>
                  <a:pt x="0" y="1996062"/>
                </a:cubicBezTo>
                <a:cubicBezTo>
                  <a:pt x="7988" y="1691728"/>
                  <a:pt x="4421" y="1603275"/>
                  <a:pt x="0" y="1464643"/>
                </a:cubicBezTo>
                <a:cubicBezTo>
                  <a:pt x="-4421" y="1326011"/>
                  <a:pt x="20812" y="1102698"/>
                  <a:pt x="0" y="758244"/>
                </a:cubicBezTo>
                <a:cubicBezTo>
                  <a:pt x="-20812" y="413790"/>
                  <a:pt x="-36507" y="183033"/>
                  <a:pt x="0" y="0"/>
                </a:cubicBezTo>
                <a:close/>
              </a:path>
              <a:path w="8280920" h="5832648" stroke="0" extrusionOk="0">
                <a:moveTo>
                  <a:pt x="0" y="0"/>
                </a:moveTo>
                <a:cubicBezTo>
                  <a:pt x="346382" y="41257"/>
                  <a:pt x="681471" y="-28954"/>
                  <a:pt x="855695" y="0"/>
                </a:cubicBezTo>
                <a:cubicBezTo>
                  <a:pt x="1029920" y="28954"/>
                  <a:pt x="1126424" y="1209"/>
                  <a:pt x="1297344" y="0"/>
                </a:cubicBezTo>
                <a:cubicBezTo>
                  <a:pt x="1468264" y="-1209"/>
                  <a:pt x="1796225" y="-10666"/>
                  <a:pt x="2070230" y="0"/>
                </a:cubicBezTo>
                <a:cubicBezTo>
                  <a:pt x="2344235" y="10666"/>
                  <a:pt x="2484394" y="-9376"/>
                  <a:pt x="2677497" y="0"/>
                </a:cubicBezTo>
                <a:cubicBezTo>
                  <a:pt x="2870600" y="9376"/>
                  <a:pt x="2901833" y="-17454"/>
                  <a:pt x="3119147" y="0"/>
                </a:cubicBezTo>
                <a:cubicBezTo>
                  <a:pt x="3336461" y="17454"/>
                  <a:pt x="3513261" y="-11679"/>
                  <a:pt x="3643605" y="0"/>
                </a:cubicBezTo>
                <a:cubicBezTo>
                  <a:pt x="3773949" y="11679"/>
                  <a:pt x="4042288" y="-12983"/>
                  <a:pt x="4168063" y="0"/>
                </a:cubicBezTo>
                <a:cubicBezTo>
                  <a:pt x="4293838" y="12983"/>
                  <a:pt x="4697043" y="-40529"/>
                  <a:pt x="5023758" y="0"/>
                </a:cubicBezTo>
                <a:cubicBezTo>
                  <a:pt x="5350474" y="40529"/>
                  <a:pt x="5507375" y="20395"/>
                  <a:pt x="5796644" y="0"/>
                </a:cubicBezTo>
                <a:cubicBezTo>
                  <a:pt x="6085913" y="-20395"/>
                  <a:pt x="6411554" y="-3788"/>
                  <a:pt x="6569530" y="0"/>
                </a:cubicBezTo>
                <a:cubicBezTo>
                  <a:pt x="6727506" y="3788"/>
                  <a:pt x="6996354" y="-22821"/>
                  <a:pt x="7259607" y="0"/>
                </a:cubicBezTo>
                <a:cubicBezTo>
                  <a:pt x="7522860" y="22821"/>
                  <a:pt x="8033161" y="24661"/>
                  <a:pt x="8280920" y="0"/>
                </a:cubicBezTo>
                <a:cubicBezTo>
                  <a:pt x="8265914" y="119507"/>
                  <a:pt x="8299752" y="368148"/>
                  <a:pt x="8280920" y="531419"/>
                </a:cubicBezTo>
                <a:cubicBezTo>
                  <a:pt x="8262088" y="694690"/>
                  <a:pt x="8300864" y="1017241"/>
                  <a:pt x="8280920" y="1296144"/>
                </a:cubicBezTo>
                <a:cubicBezTo>
                  <a:pt x="8260976" y="1575048"/>
                  <a:pt x="8291675" y="1712254"/>
                  <a:pt x="8280920" y="2060869"/>
                </a:cubicBezTo>
                <a:cubicBezTo>
                  <a:pt x="8270165" y="2409484"/>
                  <a:pt x="8289894" y="2407366"/>
                  <a:pt x="8280920" y="2533962"/>
                </a:cubicBezTo>
                <a:cubicBezTo>
                  <a:pt x="8271946" y="2660558"/>
                  <a:pt x="8287653" y="2888700"/>
                  <a:pt x="8280920" y="3065381"/>
                </a:cubicBezTo>
                <a:cubicBezTo>
                  <a:pt x="8274187" y="3242062"/>
                  <a:pt x="8309616" y="3578340"/>
                  <a:pt x="8280920" y="3830106"/>
                </a:cubicBezTo>
                <a:cubicBezTo>
                  <a:pt x="8252224" y="4081872"/>
                  <a:pt x="8282785" y="4233370"/>
                  <a:pt x="8280920" y="4536504"/>
                </a:cubicBezTo>
                <a:cubicBezTo>
                  <a:pt x="8279055" y="4839638"/>
                  <a:pt x="8315268" y="4949358"/>
                  <a:pt x="8280920" y="5242902"/>
                </a:cubicBezTo>
                <a:cubicBezTo>
                  <a:pt x="8246572" y="5536446"/>
                  <a:pt x="8284209" y="5669470"/>
                  <a:pt x="8280920" y="5832648"/>
                </a:cubicBezTo>
                <a:cubicBezTo>
                  <a:pt x="8043132" y="5848096"/>
                  <a:pt x="7918505" y="5807694"/>
                  <a:pt x="7756462" y="5832648"/>
                </a:cubicBezTo>
                <a:cubicBezTo>
                  <a:pt x="7594419" y="5857602"/>
                  <a:pt x="7481608" y="5822827"/>
                  <a:pt x="7314813" y="5832648"/>
                </a:cubicBezTo>
                <a:cubicBezTo>
                  <a:pt x="7148018" y="5842469"/>
                  <a:pt x="6891476" y="5810167"/>
                  <a:pt x="6707545" y="5832648"/>
                </a:cubicBezTo>
                <a:cubicBezTo>
                  <a:pt x="6523614" y="5855129"/>
                  <a:pt x="6433216" y="5814560"/>
                  <a:pt x="6265896" y="5832648"/>
                </a:cubicBezTo>
                <a:cubicBezTo>
                  <a:pt x="6098576" y="5850736"/>
                  <a:pt x="5964583" y="5850631"/>
                  <a:pt x="5824247" y="5832648"/>
                </a:cubicBezTo>
                <a:cubicBezTo>
                  <a:pt x="5683911" y="5814665"/>
                  <a:pt x="5362446" y="5873709"/>
                  <a:pt x="4968552" y="5832648"/>
                </a:cubicBezTo>
                <a:cubicBezTo>
                  <a:pt x="4574658" y="5791587"/>
                  <a:pt x="4540455" y="5844023"/>
                  <a:pt x="4112857" y="5832648"/>
                </a:cubicBezTo>
                <a:cubicBezTo>
                  <a:pt x="3685260" y="5821273"/>
                  <a:pt x="3677478" y="5841268"/>
                  <a:pt x="3505589" y="5832648"/>
                </a:cubicBezTo>
                <a:cubicBezTo>
                  <a:pt x="3333700" y="5824028"/>
                  <a:pt x="3096690" y="5855091"/>
                  <a:pt x="2981131" y="5832648"/>
                </a:cubicBezTo>
                <a:cubicBezTo>
                  <a:pt x="2865572" y="5810205"/>
                  <a:pt x="2674021" y="5830556"/>
                  <a:pt x="2456673" y="5832648"/>
                </a:cubicBezTo>
                <a:cubicBezTo>
                  <a:pt x="2239325" y="5834740"/>
                  <a:pt x="1823243" y="5845954"/>
                  <a:pt x="1600978" y="5832648"/>
                </a:cubicBezTo>
                <a:cubicBezTo>
                  <a:pt x="1378714" y="5819342"/>
                  <a:pt x="1288170" y="5825580"/>
                  <a:pt x="1076520" y="5832648"/>
                </a:cubicBezTo>
                <a:cubicBezTo>
                  <a:pt x="864870" y="5839716"/>
                  <a:pt x="431539" y="5866480"/>
                  <a:pt x="0" y="5832648"/>
                </a:cubicBezTo>
                <a:cubicBezTo>
                  <a:pt x="12950" y="5622929"/>
                  <a:pt x="24060" y="5336289"/>
                  <a:pt x="0" y="5184576"/>
                </a:cubicBezTo>
                <a:cubicBezTo>
                  <a:pt x="-24060" y="5032863"/>
                  <a:pt x="13948" y="4676540"/>
                  <a:pt x="0" y="4536504"/>
                </a:cubicBezTo>
                <a:cubicBezTo>
                  <a:pt x="-13948" y="4396468"/>
                  <a:pt x="-16875" y="4189186"/>
                  <a:pt x="0" y="4005085"/>
                </a:cubicBezTo>
                <a:cubicBezTo>
                  <a:pt x="16875" y="3820984"/>
                  <a:pt x="-21114" y="3706024"/>
                  <a:pt x="0" y="3531992"/>
                </a:cubicBezTo>
                <a:cubicBezTo>
                  <a:pt x="21114" y="3357960"/>
                  <a:pt x="13746" y="3075312"/>
                  <a:pt x="0" y="2942247"/>
                </a:cubicBezTo>
                <a:cubicBezTo>
                  <a:pt x="-13746" y="2809182"/>
                  <a:pt x="9004" y="2612367"/>
                  <a:pt x="0" y="2352501"/>
                </a:cubicBezTo>
                <a:cubicBezTo>
                  <a:pt x="-9004" y="2092635"/>
                  <a:pt x="14107" y="2000711"/>
                  <a:pt x="0" y="1762756"/>
                </a:cubicBezTo>
                <a:cubicBezTo>
                  <a:pt x="-14107" y="1524801"/>
                  <a:pt x="-6939" y="1393481"/>
                  <a:pt x="0" y="1289663"/>
                </a:cubicBezTo>
                <a:cubicBezTo>
                  <a:pt x="6939" y="1185845"/>
                  <a:pt x="-39772" y="47936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303235969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38A83B2-9FA8-D885-0814-829A64872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236" y="3882688"/>
            <a:ext cx="676800" cy="6768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8BC4D96-76F7-21A8-63DD-BEB75AF1F690}"/>
              </a:ext>
            </a:extLst>
          </p:cNvPr>
          <p:cNvSpPr txBox="1"/>
          <p:nvPr/>
        </p:nvSpPr>
        <p:spPr>
          <a:xfrm>
            <a:off x="1366964" y="692696"/>
            <a:ext cx="7172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tx2"/>
                </a:solidFill>
                <a:latin typeface="KG Turning Tables" panose="02000000000000000000" pitchFamily="2" charset="0"/>
              </a:rPr>
              <a:t>Dans ce document, vous trouverez : </a:t>
            </a:r>
          </a:p>
        </p:txBody>
      </p:sp>
      <p:sp>
        <p:nvSpPr>
          <p:cNvPr id="7" name="Organigramme : Connecteur 6">
            <a:extLst>
              <a:ext uri="{FF2B5EF4-FFF2-40B4-BE49-F238E27FC236}">
                <a16:creationId xmlns:a16="http://schemas.microsoft.com/office/drawing/2014/main" id="{FC20940B-F4DF-0F95-88E0-53350D570389}"/>
              </a:ext>
            </a:extLst>
          </p:cNvPr>
          <p:cNvSpPr/>
          <p:nvPr/>
        </p:nvSpPr>
        <p:spPr>
          <a:xfrm>
            <a:off x="1474852" y="1844824"/>
            <a:ext cx="647329" cy="646331"/>
          </a:xfrm>
          <a:prstGeom prst="flowChartConnecto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dirty="0">
                <a:solidFill>
                  <a:schemeClr val="tx2"/>
                </a:solidFill>
                <a:latin typeface="KG Turning Tables" panose="02000000000000000000" pitchFamily="2" charset="0"/>
              </a:rPr>
              <a:t>?</a:t>
            </a:r>
          </a:p>
        </p:txBody>
      </p:sp>
      <p:sp>
        <p:nvSpPr>
          <p:cNvPr id="8" name="Organigramme : Connecteur 7">
            <a:extLst>
              <a:ext uri="{FF2B5EF4-FFF2-40B4-BE49-F238E27FC236}">
                <a16:creationId xmlns:a16="http://schemas.microsoft.com/office/drawing/2014/main" id="{8156DE0D-D864-E204-C272-5417EEF7152B}"/>
              </a:ext>
            </a:extLst>
          </p:cNvPr>
          <p:cNvSpPr/>
          <p:nvPr/>
        </p:nvSpPr>
        <p:spPr>
          <a:xfrm>
            <a:off x="5267603" y="1844824"/>
            <a:ext cx="676800" cy="676800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dirty="0">
                <a:solidFill>
                  <a:schemeClr val="tx2"/>
                </a:solidFill>
                <a:latin typeface="KG Turning Tables" panose="02000000000000000000" pitchFamily="2" charset="0"/>
                <a:sym typeface="Wingdings" panose="05000000000000000000" pitchFamily="2" charset="2"/>
              </a:rPr>
              <a:t></a:t>
            </a:r>
            <a:endParaRPr lang="fr-FR" sz="2000" dirty="0">
              <a:solidFill>
                <a:schemeClr val="tx2"/>
              </a:solidFill>
              <a:latin typeface="KG Turning Tables" panose="02000000000000000000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57CB71E-8D51-2877-1697-DFA65A966948}"/>
              </a:ext>
            </a:extLst>
          </p:cNvPr>
          <p:cNvSpPr txBox="1"/>
          <p:nvPr/>
        </p:nvSpPr>
        <p:spPr>
          <a:xfrm>
            <a:off x="1899936" y="2212028"/>
            <a:ext cx="32333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Les </a:t>
            </a:r>
            <a:r>
              <a:rPr lang="fr-FR" b="1" dirty="0">
                <a:solidFill>
                  <a:schemeClr val="tx2"/>
                </a:solidFill>
              </a:rPr>
              <a:t>questions</a:t>
            </a:r>
            <a:r>
              <a:rPr lang="fr-FR" dirty="0">
                <a:solidFill>
                  <a:schemeClr val="tx2"/>
                </a:solidFill>
              </a:rPr>
              <a:t>, identifiées par ce </a:t>
            </a:r>
            <a:r>
              <a:rPr lang="fr-FR" dirty="0" err="1">
                <a:solidFill>
                  <a:schemeClr val="tx2"/>
                </a:solidFill>
              </a:rPr>
              <a:t>picto</a:t>
            </a:r>
            <a:r>
              <a:rPr lang="fr-FR" dirty="0">
                <a:solidFill>
                  <a:schemeClr val="tx2"/>
                </a:solidFill>
              </a:rPr>
              <a:t> jaune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4416382-E6C9-B6EA-B5BA-A62B86257262}"/>
              </a:ext>
            </a:extLst>
          </p:cNvPr>
          <p:cNvSpPr txBox="1"/>
          <p:nvPr/>
        </p:nvSpPr>
        <p:spPr>
          <a:xfrm>
            <a:off x="5673080" y="2212028"/>
            <a:ext cx="3279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Les </a:t>
            </a:r>
            <a:r>
              <a:rPr lang="fr-FR" b="1" dirty="0">
                <a:solidFill>
                  <a:schemeClr val="tx2"/>
                </a:solidFill>
              </a:rPr>
              <a:t>réponses</a:t>
            </a:r>
            <a:r>
              <a:rPr lang="fr-FR" dirty="0">
                <a:solidFill>
                  <a:schemeClr val="tx2"/>
                </a:solidFill>
              </a:rPr>
              <a:t>, sur les pages suivantes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593DE36-CC0C-219B-F3B9-0A5464DF0B7A}"/>
              </a:ext>
            </a:extLst>
          </p:cNvPr>
          <p:cNvSpPr txBox="1"/>
          <p:nvPr/>
        </p:nvSpPr>
        <p:spPr>
          <a:xfrm>
            <a:off x="1982126" y="4221088"/>
            <a:ext cx="66664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Une page, en fin de document avec quelques mots à apprendre en Khmer et en anglais. </a:t>
            </a:r>
          </a:p>
          <a:p>
            <a:r>
              <a:rPr lang="fr-FR" dirty="0">
                <a:solidFill>
                  <a:schemeClr val="tx2"/>
                </a:solidFill>
              </a:rPr>
              <a:t>Les mots en Khmer peuvent être écoutés en cliquant sur les mots (un grand merci au professeur de l’Ecole du Bayon qui s’est prêté au jeu).</a:t>
            </a:r>
          </a:p>
        </p:txBody>
      </p:sp>
    </p:spTree>
    <p:extLst>
      <p:ext uri="{BB962C8B-B14F-4D97-AF65-F5344CB8AC3E}">
        <p14:creationId xmlns:p14="http://schemas.microsoft.com/office/powerpoint/2010/main" val="1157149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39DE483-1940-4579-B9D1-E3FFEA876A43}"/>
              </a:ext>
            </a:extLst>
          </p:cNvPr>
          <p:cNvSpPr/>
          <p:nvPr/>
        </p:nvSpPr>
        <p:spPr>
          <a:xfrm>
            <a:off x="9993560" y="0"/>
            <a:ext cx="1885826" cy="1649270"/>
          </a:xfrm>
          <a:prstGeom prst="rect">
            <a:avLst/>
          </a:prstGeom>
          <a:solidFill>
            <a:srgbClr val="F2F2F2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Slides de contenu :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fr-FR" sz="800" dirty="0">
                <a:solidFill>
                  <a:srgbClr val="595959"/>
                </a:solidFill>
              </a:rPr>
              <a:t>4 dominantes de couleurs </a:t>
            </a:r>
            <a:br>
              <a:rPr lang="fr-FR" sz="800" dirty="0">
                <a:solidFill>
                  <a:srgbClr val="595959"/>
                </a:solidFill>
              </a:rPr>
            </a:br>
            <a:r>
              <a:rPr lang="fr-FR" sz="800" dirty="0">
                <a:solidFill>
                  <a:srgbClr val="595959"/>
                </a:solidFill>
              </a:rPr>
              <a:t>ont été créées dans le masque </a:t>
            </a:r>
            <a:br>
              <a:rPr lang="fr-FR" sz="800" dirty="0">
                <a:solidFill>
                  <a:srgbClr val="595959"/>
                </a:solidFill>
              </a:rPr>
            </a:br>
            <a:r>
              <a:rPr lang="fr-FR" sz="800" dirty="0">
                <a:solidFill>
                  <a:srgbClr val="595959"/>
                </a:solidFill>
              </a:rPr>
              <a:t>pour les slides de contenu (turquoise, jaune, bleu, vert </a:t>
            </a:r>
            <a:br>
              <a:rPr lang="fr-FR" sz="800" dirty="0">
                <a:solidFill>
                  <a:srgbClr val="595959"/>
                </a:solidFill>
              </a:rPr>
            </a:br>
            <a:r>
              <a:rPr lang="fr-FR" sz="800" dirty="0">
                <a:solidFill>
                  <a:srgbClr val="595959"/>
                </a:solidFill>
              </a:rPr>
              <a:t>et orange). </a:t>
            </a:r>
            <a:r>
              <a:rPr lang="fr-FR" sz="800" b="1" dirty="0">
                <a:solidFill>
                  <a:srgbClr val="595959"/>
                </a:solidFill>
              </a:rPr>
              <a:t>Pour modifier </a:t>
            </a:r>
            <a:br>
              <a:rPr lang="fr-FR" sz="800" b="1" dirty="0">
                <a:solidFill>
                  <a:srgbClr val="595959"/>
                </a:solidFill>
              </a:rPr>
            </a:br>
            <a:r>
              <a:rPr lang="fr-FR" sz="800" b="1" dirty="0">
                <a:solidFill>
                  <a:srgbClr val="595959"/>
                </a:solidFill>
              </a:rPr>
              <a:t>la dominante de couleur 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800" dirty="0">
                <a:solidFill>
                  <a:srgbClr val="595959"/>
                </a:solidFill>
              </a:rPr>
              <a:t>Dans l’onglet « </a:t>
            </a:r>
            <a:r>
              <a:rPr lang="fr-FR" sz="800" b="1" dirty="0">
                <a:solidFill>
                  <a:srgbClr val="595959"/>
                </a:solidFill>
              </a:rPr>
              <a:t>accueil</a:t>
            </a:r>
            <a:r>
              <a:rPr lang="fr-FR" sz="800" dirty="0">
                <a:solidFill>
                  <a:srgbClr val="595959"/>
                </a:solidFill>
              </a:rPr>
              <a:t> », cliquer sur « </a:t>
            </a:r>
            <a:r>
              <a:rPr lang="fr-FR" sz="800" b="1" dirty="0">
                <a:solidFill>
                  <a:srgbClr val="595959"/>
                </a:solidFill>
              </a:rPr>
              <a:t>Disposition</a:t>
            </a:r>
            <a:r>
              <a:rPr lang="fr-FR" sz="800" dirty="0">
                <a:solidFill>
                  <a:srgbClr val="595959"/>
                </a:solidFill>
              </a:rPr>
              <a:t> »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800" dirty="0">
                <a:solidFill>
                  <a:srgbClr val="595959"/>
                </a:solidFill>
              </a:rPr>
              <a:t>Modifier la disposition </a:t>
            </a:r>
            <a:br>
              <a:rPr lang="fr-FR" sz="800" dirty="0">
                <a:solidFill>
                  <a:srgbClr val="595959"/>
                </a:solidFill>
              </a:rPr>
            </a:br>
            <a:r>
              <a:rPr lang="fr-FR" sz="800" dirty="0">
                <a:solidFill>
                  <a:srgbClr val="595959"/>
                </a:solidFill>
              </a:rPr>
              <a:t>selon la couleur souhaitée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C4004CB-F9E5-4E5E-8DA8-602539CD6D42}"/>
              </a:ext>
            </a:extLst>
          </p:cNvPr>
          <p:cNvGrpSpPr/>
          <p:nvPr/>
        </p:nvGrpSpPr>
        <p:grpSpPr>
          <a:xfrm>
            <a:off x="9993560" y="3985656"/>
            <a:ext cx="1885826" cy="1279939"/>
            <a:chOff x="9993560" y="3862546"/>
            <a:chExt cx="1885826" cy="127993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930A0F3-75ED-423C-BF46-27F2C16282C4}"/>
                </a:ext>
              </a:extLst>
            </p:cNvPr>
            <p:cNvSpPr/>
            <p:nvPr/>
          </p:nvSpPr>
          <p:spPr>
            <a:xfrm>
              <a:off x="9993560" y="3862546"/>
              <a:ext cx="1885826" cy="1279939"/>
            </a:xfrm>
            <a:prstGeom prst="rect">
              <a:avLst/>
            </a:prstGeom>
            <a:solidFill>
              <a:srgbClr val="F2F2F2"/>
            </a:solidFill>
            <a:ln w="254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+mn-ea"/>
                  <a:cs typeface="+mn-cs"/>
                </a:rPr>
                <a:t>Zones de texte :</a:t>
              </a:r>
            </a:p>
            <a:p>
              <a:pPr lvl="0">
                <a:defRPr/>
              </a:pPr>
              <a:r>
                <a:rPr lang="fr-FR" sz="800" dirty="0">
                  <a:solidFill>
                    <a:srgbClr val="595959"/>
                  </a:solidFill>
                </a:rPr>
                <a:t>Pour passer d’un niveau</a:t>
              </a:r>
              <a:br>
                <a:rPr lang="fr-FR" sz="800" dirty="0">
                  <a:solidFill>
                    <a:srgbClr val="595959"/>
                  </a:solidFill>
                </a:rPr>
              </a:br>
              <a:r>
                <a:rPr lang="fr-FR" sz="800" dirty="0">
                  <a:solidFill>
                    <a:srgbClr val="595959"/>
                  </a:solidFill>
                </a:rPr>
                <a:t>de puces à un autre :</a:t>
              </a:r>
              <a:endParaRPr kumimoji="0" lang="fr-FR" sz="8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endParaRPr>
            </a:p>
            <a:p>
              <a:pPr marL="171450" lvl="0" indent="-171450">
                <a:spcBef>
                  <a:spcPts val="600"/>
                </a:spcBef>
                <a:buFont typeface="Arial" panose="020B0604020202020204" pitchFamily="34" charset="0"/>
                <a:buChar char="•"/>
                <a:defRPr/>
              </a:pPr>
              <a:r>
                <a:rPr lang="fr-FR" sz="800" dirty="0">
                  <a:solidFill>
                    <a:srgbClr val="595959"/>
                  </a:solidFill>
                </a:rPr>
                <a:t>Sélectionner la ligne souhaitée et utiliser</a:t>
              </a:r>
              <a:br>
                <a:rPr lang="fr-FR" sz="800" dirty="0">
                  <a:solidFill>
                    <a:srgbClr val="595959"/>
                  </a:solidFill>
                </a:rPr>
              </a:br>
              <a:r>
                <a:rPr lang="fr-FR" sz="800" dirty="0">
                  <a:solidFill>
                    <a:srgbClr val="595959"/>
                  </a:solidFill>
                </a:rPr>
                <a:t>la tabulation vers l’avant</a:t>
              </a:r>
              <a:br>
                <a:rPr lang="fr-FR" sz="800" dirty="0">
                  <a:solidFill>
                    <a:srgbClr val="595959"/>
                  </a:solidFill>
                </a:rPr>
              </a:br>
              <a:r>
                <a:rPr lang="fr-FR" sz="800" dirty="0">
                  <a:solidFill>
                    <a:srgbClr val="595959"/>
                  </a:solidFill>
                </a:rPr>
                <a:t>ou vers l’arrière </a:t>
              </a:r>
              <a:br>
                <a:rPr lang="fr-FR" sz="800" dirty="0">
                  <a:solidFill>
                    <a:srgbClr val="595959"/>
                  </a:solidFill>
                </a:rPr>
              </a:br>
              <a:r>
                <a:rPr lang="fr-FR" sz="800" dirty="0">
                  <a:solidFill>
                    <a:srgbClr val="595959"/>
                  </a:solidFill>
                </a:rPr>
                <a:t> 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8" name="Image 74">
              <a:extLst>
                <a:ext uri="{FF2B5EF4-FFF2-40B4-BE49-F238E27FC236}">
                  <a16:creationId xmlns:a16="http://schemas.microsoft.com/office/drawing/2014/main" id="{6EFA9356-1C0F-41C0-951F-F51469F93E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77834" y="4946172"/>
              <a:ext cx="130680" cy="144016"/>
            </a:xfrm>
            <a:prstGeom prst="rect">
              <a:avLst/>
            </a:prstGeom>
          </p:spPr>
        </p:pic>
        <p:pic>
          <p:nvPicPr>
            <p:cNvPr id="19" name="Image 75">
              <a:extLst>
                <a:ext uri="{FF2B5EF4-FFF2-40B4-BE49-F238E27FC236}">
                  <a16:creationId xmlns:a16="http://schemas.microsoft.com/office/drawing/2014/main" id="{25D333F4-1DFA-4C47-8C50-23E57EC005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477376" y="4946172"/>
              <a:ext cx="130680" cy="144016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AF6B4714-817A-4438-9D6F-B0A20FCFE349}"/>
              </a:ext>
            </a:extLst>
          </p:cNvPr>
          <p:cNvSpPr/>
          <p:nvPr/>
        </p:nvSpPr>
        <p:spPr>
          <a:xfrm>
            <a:off x="9993560" y="1808162"/>
            <a:ext cx="1885826" cy="2018602"/>
          </a:xfrm>
          <a:prstGeom prst="rect">
            <a:avLst/>
          </a:prstGeom>
          <a:solidFill>
            <a:srgbClr val="F2F2F2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Pour changer le pied de page 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Cliquer sur « 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Insertion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 »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Cliquer sur « 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en-tête </a:t>
            </a:r>
            <a:b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et pied de page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 »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fr-FR" sz="800" dirty="0">
                <a:solidFill>
                  <a:srgbClr val="595959"/>
                </a:solidFill>
              </a:rPr>
              <a:t>Sélectionner « </a:t>
            </a:r>
            <a:r>
              <a:rPr lang="fr-FR" sz="800" b="1" dirty="0">
                <a:solidFill>
                  <a:srgbClr val="595959"/>
                </a:solidFill>
              </a:rPr>
              <a:t>Date et Heure</a:t>
            </a:r>
            <a:r>
              <a:rPr lang="fr-FR" sz="800" dirty="0">
                <a:solidFill>
                  <a:srgbClr val="595959"/>
                </a:solidFill>
              </a:rPr>
              <a:t> », puis « </a:t>
            </a:r>
            <a:r>
              <a:rPr lang="fr-FR" sz="800" b="1" dirty="0">
                <a:solidFill>
                  <a:srgbClr val="595959"/>
                </a:solidFill>
              </a:rPr>
              <a:t>Mise à jour automatique</a:t>
            </a:r>
            <a:r>
              <a:rPr lang="fr-FR" sz="800" dirty="0">
                <a:solidFill>
                  <a:srgbClr val="595959"/>
                </a:solidFill>
              </a:rPr>
              <a:t> » et le format « </a:t>
            </a:r>
            <a:r>
              <a:rPr lang="fr-FR" sz="800" b="1" dirty="0">
                <a:solidFill>
                  <a:srgbClr val="595959"/>
                </a:solidFill>
              </a:rPr>
              <a:t>XX.XX.XX</a:t>
            </a:r>
            <a:r>
              <a:rPr lang="fr-FR" sz="800" dirty="0">
                <a:solidFill>
                  <a:srgbClr val="595959"/>
                </a:solidFill>
              </a:rPr>
              <a:t> »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Sélectionner « 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Numéro</a:t>
            </a:r>
            <a:b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de diapositive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 »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Écrire le texte souhaité</a:t>
            </a:r>
            <a:b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dans la case « 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Pied de page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 »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Cliquez sur « 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Appliquer partout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 »</a:t>
            </a:r>
          </a:p>
        </p:txBody>
      </p:sp>
      <p:pic>
        <p:nvPicPr>
          <p:cNvPr id="20" name="Image 19" descr="Une image contenant carte, atlas, texte&#10;&#10;Description générée automatiquement">
            <a:extLst>
              <a:ext uri="{FF2B5EF4-FFF2-40B4-BE49-F238E27FC236}">
                <a16:creationId xmlns:a16="http://schemas.microsoft.com/office/drawing/2014/main" id="{6D9EFD07-CF87-758B-5CFD-DE28DB435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0" y="1230439"/>
            <a:ext cx="8298899" cy="439712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FB210C3-8607-3CCF-B57B-04FED4ABB7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520" y="188640"/>
            <a:ext cx="4950381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09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65C4F846-6346-855B-0405-202CE23EE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9921"/>
            <a:ext cx="9906000" cy="483815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FFF8F70-14EC-C7AA-E931-F82285C29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20" y="188640"/>
            <a:ext cx="4950381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89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F8278-73AE-1DD2-9840-7766CB0D9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89C8801-0B75-4D91-06AF-B95E4C702B1F}"/>
              </a:ext>
            </a:extLst>
          </p:cNvPr>
          <p:cNvSpPr/>
          <p:nvPr/>
        </p:nvSpPr>
        <p:spPr>
          <a:xfrm>
            <a:off x="9993560" y="0"/>
            <a:ext cx="1885826" cy="1649270"/>
          </a:xfrm>
          <a:prstGeom prst="rect">
            <a:avLst/>
          </a:prstGeom>
          <a:solidFill>
            <a:srgbClr val="F2F2F2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Slides de contenu :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fr-FR" sz="800" dirty="0">
                <a:solidFill>
                  <a:srgbClr val="595959"/>
                </a:solidFill>
              </a:rPr>
              <a:t>4 dominantes de couleurs </a:t>
            </a:r>
            <a:br>
              <a:rPr lang="fr-FR" sz="800" dirty="0">
                <a:solidFill>
                  <a:srgbClr val="595959"/>
                </a:solidFill>
              </a:rPr>
            </a:br>
            <a:r>
              <a:rPr lang="fr-FR" sz="800" dirty="0">
                <a:solidFill>
                  <a:srgbClr val="595959"/>
                </a:solidFill>
              </a:rPr>
              <a:t>ont été créées dans le masque </a:t>
            </a:r>
            <a:br>
              <a:rPr lang="fr-FR" sz="800" dirty="0">
                <a:solidFill>
                  <a:srgbClr val="595959"/>
                </a:solidFill>
              </a:rPr>
            </a:br>
            <a:r>
              <a:rPr lang="fr-FR" sz="800" dirty="0">
                <a:solidFill>
                  <a:srgbClr val="595959"/>
                </a:solidFill>
              </a:rPr>
              <a:t>pour les slides de contenu (turquoise, jaune, bleu, vert </a:t>
            </a:r>
            <a:br>
              <a:rPr lang="fr-FR" sz="800" dirty="0">
                <a:solidFill>
                  <a:srgbClr val="595959"/>
                </a:solidFill>
              </a:rPr>
            </a:br>
            <a:r>
              <a:rPr lang="fr-FR" sz="800" dirty="0">
                <a:solidFill>
                  <a:srgbClr val="595959"/>
                </a:solidFill>
              </a:rPr>
              <a:t>et orange). </a:t>
            </a:r>
            <a:r>
              <a:rPr lang="fr-FR" sz="800" b="1" dirty="0">
                <a:solidFill>
                  <a:srgbClr val="595959"/>
                </a:solidFill>
              </a:rPr>
              <a:t>Pour modifier </a:t>
            </a:r>
            <a:br>
              <a:rPr lang="fr-FR" sz="800" b="1" dirty="0">
                <a:solidFill>
                  <a:srgbClr val="595959"/>
                </a:solidFill>
              </a:rPr>
            </a:br>
            <a:r>
              <a:rPr lang="fr-FR" sz="800" b="1" dirty="0">
                <a:solidFill>
                  <a:srgbClr val="595959"/>
                </a:solidFill>
              </a:rPr>
              <a:t>la dominante de couleur 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800" dirty="0">
                <a:solidFill>
                  <a:srgbClr val="595959"/>
                </a:solidFill>
              </a:rPr>
              <a:t>Dans l’onglet « </a:t>
            </a:r>
            <a:r>
              <a:rPr lang="fr-FR" sz="800" b="1" dirty="0">
                <a:solidFill>
                  <a:srgbClr val="595959"/>
                </a:solidFill>
              </a:rPr>
              <a:t>accueil</a:t>
            </a:r>
            <a:r>
              <a:rPr lang="fr-FR" sz="800" dirty="0">
                <a:solidFill>
                  <a:srgbClr val="595959"/>
                </a:solidFill>
              </a:rPr>
              <a:t> », cliquer sur « </a:t>
            </a:r>
            <a:r>
              <a:rPr lang="fr-FR" sz="800" b="1" dirty="0">
                <a:solidFill>
                  <a:srgbClr val="595959"/>
                </a:solidFill>
              </a:rPr>
              <a:t>Disposition</a:t>
            </a:r>
            <a:r>
              <a:rPr lang="fr-FR" sz="800" dirty="0">
                <a:solidFill>
                  <a:srgbClr val="595959"/>
                </a:solidFill>
              </a:rPr>
              <a:t> »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800" dirty="0">
                <a:solidFill>
                  <a:srgbClr val="595959"/>
                </a:solidFill>
              </a:rPr>
              <a:t>Modifier la disposition </a:t>
            </a:r>
            <a:br>
              <a:rPr lang="fr-FR" sz="800" dirty="0">
                <a:solidFill>
                  <a:srgbClr val="595959"/>
                </a:solidFill>
              </a:rPr>
            </a:br>
            <a:r>
              <a:rPr lang="fr-FR" sz="800" dirty="0">
                <a:solidFill>
                  <a:srgbClr val="595959"/>
                </a:solidFill>
              </a:rPr>
              <a:t>selon la couleur souhaitée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F0CAD6-2A58-5047-E86B-A68CB817F1E0}"/>
              </a:ext>
            </a:extLst>
          </p:cNvPr>
          <p:cNvGrpSpPr/>
          <p:nvPr/>
        </p:nvGrpSpPr>
        <p:grpSpPr>
          <a:xfrm>
            <a:off x="9993560" y="3985656"/>
            <a:ext cx="1885826" cy="1279939"/>
            <a:chOff x="9993560" y="3862546"/>
            <a:chExt cx="1885826" cy="127993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E357D5B-4A8A-1BF8-8189-B57E4F7F6681}"/>
                </a:ext>
              </a:extLst>
            </p:cNvPr>
            <p:cNvSpPr/>
            <p:nvPr/>
          </p:nvSpPr>
          <p:spPr>
            <a:xfrm>
              <a:off x="9993560" y="3862546"/>
              <a:ext cx="1885826" cy="1279939"/>
            </a:xfrm>
            <a:prstGeom prst="rect">
              <a:avLst/>
            </a:prstGeom>
            <a:solidFill>
              <a:srgbClr val="F2F2F2"/>
            </a:solidFill>
            <a:ln w="254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+mn-ea"/>
                  <a:cs typeface="+mn-cs"/>
                </a:rPr>
                <a:t>Zones de texte :</a:t>
              </a:r>
            </a:p>
            <a:p>
              <a:pPr lvl="0">
                <a:defRPr/>
              </a:pPr>
              <a:r>
                <a:rPr lang="fr-FR" sz="800" dirty="0">
                  <a:solidFill>
                    <a:srgbClr val="595959"/>
                  </a:solidFill>
                </a:rPr>
                <a:t>Pour passer d’un niveau</a:t>
              </a:r>
              <a:br>
                <a:rPr lang="fr-FR" sz="800" dirty="0">
                  <a:solidFill>
                    <a:srgbClr val="595959"/>
                  </a:solidFill>
                </a:rPr>
              </a:br>
              <a:r>
                <a:rPr lang="fr-FR" sz="800" dirty="0">
                  <a:solidFill>
                    <a:srgbClr val="595959"/>
                  </a:solidFill>
                </a:rPr>
                <a:t>de puces à un autre :</a:t>
              </a:r>
              <a:endParaRPr kumimoji="0" lang="fr-FR" sz="8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endParaRPr>
            </a:p>
            <a:p>
              <a:pPr marL="171450" lvl="0" indent="-171450">
                <a:spcBef>
                  <a:spcPts val="600"/>
                </a:spcBef>
                <a:buFont typeface="Arial" panose="020B0604020202020204" pitchFamily="34" charset="0"/>
                <a:buChar char="•"/>
                <a:defRPr/>
              </a:pPr>
              <a:r>
                <a:rPr lang="fr-FR" sz="800" dirty="0">
                  <a:solidFill>
                    <a:srgbClr val="595959"/>
                  </a:solidFill>
                </a:rPr>
                <a:t>Sélectionner la ligne souhaitée et utiliser</a:t>
              </a:r>
              <a:br>
                <a:rPr lang="fr-FR" sz="800" dirty="0">
                  <a:solidFill>
                    <a:srgbClr val="595959"/>
                  </a:solidFill>
                </a:rPr>
              </a:br>
              <a:r>
                <a:rPr lang="fr-FR" sz="800" dirty="0">
                  <a:solidFill>
                    <a:srgbClr val="595959"/>
                  </a:solidFill>
                </a:rPr>
                <a:t>la tabulation vers l’avant</a:t>
              </a:r>
              <a:br>
                <a:rPr lang="fr-FR" sz="800" dirty="0">
                  <a:solidFill>
                    <a:srgbClr val="595959"/>
                  </a:solidFill>
                </a:rPr>
              </a:br>
              <a:r>
                <a:rPr lang="fr-FR" sz="800" dirty="0">
                  <a:solidFill>
                    <a:srgbClr val="595959"/>
                  </a:solidFill>
                </a:rPr>
                <a:t>ou vers l’arrière </a:t>
              </a:r>
              <a:br>
                <a:rPr lang="fr-FR" sz="800" dirty="0">
                  <a:solidFill>
                    <a:srgbClr val="595959"/>
                  </a:solidFill>
                </a:rPr>
              </a:br>
              <a:r>
                <a:rPr lang="fr-FR" sz="800" dirty="0">
                  <a:solidFill>
                    <a:srgbClr val="595959"/>
                  </a:solidFill>
                </a:rPr>
                <a:t> 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8" name="Image 74">
              <a:extLst>
                <a:ext uri="{FF2B5EF4-FFF2-40B4-BE49-F238E27FC236}">
                  <a16:creationId xmlns:a16="http://schemas.microsoft.com/office/drawing/2014/main" id="{BE53BA82-B855-D1B9-0F58-55F209E6D0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77834" y="4946172"/>
              <a:ext cx="130680" cy="144016"/>
            </a:xfrm>
            <a:prstGeom prst="rect">
              <a:avLst/>
            </a:prstGeom>
          </p:spPr>
        </p:pic>
        <p:pic>
          <p:nvPicPr>
            <p:cNvPr id="19" name="Image 75">
              <a:extLst>
                <a:ext uri="{FF2B5EF4-FFF2-40B4-BE49-F238E27FC236}">
                  <a16:creationId xmlns:a16="http://schemas.microsoft.com/office/drawing/2014/main" id="{36800CFA-1FC5-5218-316E-86FE7B6EE8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477376" y="4946172"/>
              <a:ext cx="130680" cy="144016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FC43660-858C-44B6-B526-F2A3461543FF}"/>
              </a:ext>
            </a:extLst>
          </p:cNvPr>
          <p:cNvSpPr/>
          <p:nvPr/>
        </p:nvSpPr>
        <p:spPr>
          <a:xfrm>
            <a:off x="9993560" y="1808162"/>
            <a:ext cx="1885826" cy="2018602"/>
          </a:xfrm>
          <a:prstGeom prst="rect">
            <a:avLst/>
          </a:prstGeom>
          <a:solidFill>
            <a:srgbClr val="F2F2F2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Pour changer le pied de page 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Cliquer sur « 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Insertion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 »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Cliquer sur « 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en-tête </a:t>
            </a:r>
            <a:b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et pied de page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 »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fr-FR" sz="800" dirty="0">
                <a:solidFill>
                  <a:srgbClr val="595959"/>
                </a:solidFill>
              </a:rPr>
              <a:t>Sélectionner « </a:t>
            </a:r>
            <a:r>
              <a:rPr lang="fr-FR" sz="800" b="1" dirty="0">
                <a:solidFill>
                  <a:srgbClr val="595959"/>
                </a:solidFill>
              </a:rPr>
              <a:t>Date et Heure</a:t>
            </a:r>
            <a:r>
              <a:rPr lang="fr-FR" sz="800" dirty="0">
                <a:solidFill>
                  <a:srgbClr val="595959"/>
                </a:solidFill>
              </a:rPr>
              <a:t> », puis « </a:t>
            </a:r>
            <a:r>
              <a:rPr lang="fr-FR" sz="800" b="1" dirty="0">
                <a:solidFill>
                  <a:srgbClr val="595959"/>
                </a:solidFill>
              </a:rPr>
              <a:t>Mise à jour automatique</a:t>
            </a:r>
            <a:r>
              <a:rPr lang="fr-FR" sz="800" dirty="0">
                <a:solidFill>
                  <a:srgbClr val="595959"/>
                </a:solidFill>
              </a:rPr>
              <a:t> » et le format « </a:t>
            </a:r>
            <a:r>
              <a:rPr lang="fr-FR" sz="800" b="1" dirty="0">
                <a:solidFill>
                  <a:srgbClr val="595959"/>
                </a:solidFill>
              </a:rPr>
              <a:t>XX.XX.XX</a:t>
            </a:r>
            <a:r>
              <a:rPr lang="fr-FR" sz="800" dirty="0">
                <a:solidFill>
                  <a:srgbClr val="595959"/>
                </a:solidFill>
              </a:rPr>
              <a:t> »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Sélectionner « 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Numéro</a:t>
            </a:r>
            <a:b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de diapositive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 »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Écrire le texte souhaité</a:t>
            </a:r>
            <a:b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dans la case « 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Pied de page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 »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Cliquez sur « 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Appliquer partout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 »</a:t>
            </a:r>
          </a:p>
        </p:txBody>
      </p:sp>
      <p:pic>
        <p:nvPicPr>
          <p:cNvPr id="6" name="Image 5" descr="Une image contenant drapeau, symbole&#10;&#10;Description générée automatiquement">
            <a:extLst>
              <a:ext uri="{FF2B5EF4-FFF2-40B4-BE49-F238E27FC236}">
                <a16:creationId xmlns:a16="http://schemas.microsoft.com/office/drawing/2014/main" id="{687D25C4-44FC-AB3C-2E9B-1D64BEC50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04" y="2464986"/>
            <a:ext cx="9365792" cy="192802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A3AEB97-41D7-A025-C2DC-A19F4E02A1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520" y="188640"/>
            <a:ext cx="4950381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10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88219-EAFC-9847-3B71-0E1D220D2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drapeau, symbole&#10;&#10;Description générée automatiquement">
            <a:extLst>
              <a:ext uri="{FF2B5EF4-FFF2-40B4-BE49-F238E27FC236}">
                <a16:creationId xmlns:a16="http://schemas.microsoft.com/office/drawing/2014/main" id="{F0CB0AB1-494D-D812-959F-B6A1B58F3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04" y="1816914"/>
            <a:ext cx="9365792" cy="192802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4106DA8-E9B2-C91F-8F30-C7205FD2A312}"/>
              </a:ext>
            </a:extLst>
          </p:cNvPr>
          <p:cNvSpPr txBox="1"/>
          <p:nvPr/>
        </p:nvSpPr>
        <p:spPr>
          <a:xfrm>
            <a:off x="270104" y="3767456"/>
            <a:ext cx="273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Vietnam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B7D9F4A-C282-9864-7DDE-E946AB695509}"/>
              </a:ext>
            </a:extLst>
          </p:cNvPr>
          <p:cNvSpPr txBox="1"/>
          <p:nvPr/>
        </p:nvSpPr>
        <p:spPr>
          <a:xfrm>
            <a:off x="3583660" y="3788727"/>
            <a:ext cx="273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Thaïlande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DD42276-D7E8-32EB-C330-7573C533B9E4}"/>
              </a:ext>
            </a:extLst>
          </p:cNvPr>
          <p:cNvSpPr txBox="1"/>
          <p:nvPr/>
        </p:nvSpPr>
        <p:spPr>
          <a:xfrm>
            <a:off x="6825208" y="3767456"/>
            <a:ext cx="273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Cambodge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7C4985-81D5-FBDC-9B47-7976AD89CABE}"/>
              </a:ext>
            </a:extLst>
          </p:cNvPr>
          <p:cNvSpPr/>
          <p:nvPr/>
        </p:nvSpPr>
        <p:spPr>
          <a:xfrm>
            <a:off x="6753200" y="1700808"/>
            <a:ext cx="2882696" cy="2592288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3247C52-5B37-D66F-CB25-9BBAF8E8C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96" y="4753853"/>
            <a:ext cx="5096698" cy="49991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31C99AF-6001-DF2F-5A62-A4038382F4BE}"/>
              </a:ext>
            </a:extLst>
          </p:cNvPr>
          <p:cNvSpPr txBox="1"/>
          <p:nvPr/>
        </p:nvSpPr>
        <p:spPr>
          <a:xfrm>
            <a:off x="470932" y="5203231"/>
            <a:ext cx="50422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solidFill>
                  <a:srgbClr val="636F79"/>
                </a:solidFill>
                <a:latin typeface="Century Gothic" panose="020B0502020202020204" pitchFamily="34" charset="0"/>
              </a:rPr>
              <a:t>Le drapeau du Cambodge est le seul drapeau au monde à avoir un bâtiment </a:t>
            </a:r>
            <a:endParaRPr lang="fr-FR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B1BB3B3E-B6A9-9241-6903-FF803B205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520" y="188640"/>
            <a:ext cx="4950381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92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C4FCC-8D3B-1D61-8988-E6E802776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1F13606-4C85-26FB-BC64-EACC76B3D653}"/>
              </a:ext>
            </a:extLst>
          </p:cNvPr>
          <p:cNvSpPr/>
          <p:nvPr/>
        </p:nvSpPr>
        <p:spPr>
          <a:xfrm>
            <a:off x="9993560" y="0"/>
            <a:ext cx="1885826" cy="1649270"/>
          </a:xfrm>
          <a:prstGeom prst="rect">
            <a:avLst/>
          </a:prstGeom>
          <a:solidFill>
            <a:srgbClr val="F2F2F2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Slides de contenu :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fr-FR" sz="800" dirty="0">
                <a:solidFill>
                  <a:srgbClr val="595959"/>
                </a:solidFill>
              </a:rPr>
              <a:t>4 dominantes de couleurs </a:t>
            </a:r>
            <a:br>
              <a:rPr lang="fr-FR" sz="800" dirty="0">
                <a:solidFill>
                  <a:srgbClr val="595959"/>
                </a:solidFill>
              </a:rPr>
            </a:br>
            <a:r>
              <a:rPr lang="fr-FR" sz="800" dirty="0">
                <a:solidFill>
                  <a:srgbClr val="595959"/>
                </a:solidFill>
              </a:rPr>
              <a:t>ont été créées dans le masque </a:t>
            </a:r>
            <a:br>
              <a:rPr lang="fr-FR" sz="800" dirty="0">
                <a:solidFill>
                  <a:srgbClr val="595959"/>
                </a:solidFill>
              </a:rPr>
            </a:br>
            <a:r>
              <a:rPr lang="fr-FR" sz="800" dirty="0">
                <a:solidFill>
                  <a:srgbClr val="595959"/>
                </a:solidFill>
              </a:rPr>
              <a:t>pour les slides de contenu (turquoise, jaune, bleu, vert </a:t>
            </a:r>
            <a:br>
              <a:rPr lang="fr-FR" sz="800" dirty="0">
                <a:solidFill>
                  <a:srgbClr val="595959"/>
                </a:solidFill>
              </a:rPr>
            </a:br>
            <a:r>
              <a:rPr lang="fr-FR" sz="800" dirty="0">
                <a:solidFill>
                  <a:srgbClr val="595959"/>
                </a:solidFill>
              </a:rPr>
              <a:t>et orange). </a:t>
            </a:r>
            <a:r>
              <a:rPr lang="fr-FR" sz="800" b="1" dirty="0">
                <a:solidFill>
                  <a:srgbClr val="595959"/>
                </a:solidFill>
              </a:rPr>
              <a:t>Pour modifier </a:t>
            </a:r>
            <a:br>
              <a:rPr lang="fr-FR" sz="800" b="1" dirty="0">
                <a:solidFill>
                  <a:srgbClr val="595959"/>
                </a:solidFill>
              </a:rPr>
            </a:br>
            <a:r>
              <a:rPr lang="fr-FR" sz="800" b="1" dirty="0">
                <a:solidFill>
                  <a:srgbClr val="595959"/>
                </a:solidFill>
              </a:rPr>
              <a:t>la dominante de couleur 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800" dirty="0">
                <a:solidFill>
                  <a:srgbClr val="595959"/>
                </a:solidFill>
              </a:rPr>
              <a:t>Dans l’onglet « </a:t>
            </a:r>
            <a:r>
              <a:rPr lang="fr-FR" sz="800" b="1" dirty="0">
                <a:solidFill>
                  <a:srgbClr val="595959"/>
                </a:solidFill>
              </a:rPr>
              <a:t>accueil</a:t>
            </a:r>
            <a:r>
              <a:rPr lang="fr-FR" sz="800" dirty="0">
                <a:solidFill>
                  <a:srgbClr val="595959"/>
                </a:solidFill>
              </a:rPr>
              <a:t> », cliquer sur « </a:t>
            </a:r>
            <a:r>
              <a:rPr lang="fr-FR" sz="800" b="1" dirty="0">
                <a:solidFill>
                  <a:srgbClr val="595959"/>
                </a:solidFill>
              </a:rPr>
              <a:t>Disposition</a:t>
            </a:r>
            <a:r>
              <a:rPr lang="fr-FR" sz="800" dirty="0">
                <a:solidFill>
                  <a:srgbClr val="595959"/>
                </a:solidFill>
              </a:rPr>
              <a:t> »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800" dirty="0">
                <a:solidFill>
                  <a:srgbClr val="595959"/>
                </a:solidFill>
              </a:rPr>
              <a:t>Modifier la disposition </a:t>
            </a:r>
            <a:br>
              <a:rPr lang="fr-FR" sz="800" dirty="0">
                <a:solidFill>
                  <a:srgbClr val="595959"/>
                </a:solidFill>
              </a:rPr>
            </a:br>
            <a:r>
              <a:rPr lang="fr-FR" sz="800" dirty="0">
                <a:solidFill>
                  <a:srgbClr val="595959"/>
                </a:solidFill>
              </a:rPr>
              <a:t>selon la couleur souhaitée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CC13CDD-A59C-CA4A-01D4-A3CC6F26AF55}"/>
              </a:ext>
            </a:extLst>
          </p:cNvPr>
          <p:cNvGrpSpPr/>
          <p:nvPr/>
        </p:nvGrpSpPr>
        <p:grpSpPr>
          <a:xfrm>
            <a:off x="9993560" y="3985656"/>
            <a:ext cx="1885826" cy="1279939"/>
            <a:chOff x="9993560" y="3862546"/>
            <a:chExt cx="1885826" cy="127993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0F3F46-CFC6-FB32-3BCE-CC380DDD8707}"/>
                </a:ext>
              </a:extLst>
            </p:cNvPr>
            <p:cNvSpPr/>
            <p:nvPr/>
          </p:nvSpPr>
          <p:spPr>
            <a:xfrm>
              <a:off x="9993560" y="3862546"/>
              <a:ext cx="1885826" cy="1279939"/>
            </a:xfrm>
            <a:prstGeom prst="rect">
              <a:avLst/>
            </a:prstGeom>
            <a:solidFill>
              <a:srgbClr val="F2F2F2"/>
            </a:solidFill>
            <a:ln w="254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+mn-ea"/>
                  <a:cs typeface="+mn-cs"/>
                </a:rPr>
                <a:t>Zones de texte :</a:t>
              </a:r>
            </a:p>
            <a:p>
              <a:pPr lvl="0">
                <a:defRPr/>
              </a:pPr>
              <a:r>
                <a:rPr lang="fr-FR" sz="800" dirty="0">
                  <a:solidFill>
                    <a:srgbClr val="595959"/>
                  </a:solidFill>
                </a:rPr>
                <a:t>Pour passer d’un niveau</a:t>
              </a:r>
              <a:br>
                <a:rPr lang="fr-FR" sz="800" dirty="0">
                  <a:solidFill>
                    <a:srgbClr val="595959"/>
                  </a:solidFill>
                </a:rPr>
              </a:br>
              <a:r>
                <a:rPr lang="fr-FR" sz="800" dirty="0">
                  <a:solidFill>
                    <a:srgbClr val="595959"/>
                  </a:solidFill>
                </a:rPr>
                <a:t>de puces à un autre :</a:t>
              </a:r>
              <a:endParaRPr kumimoji="0" lang="fr-FR" sz="8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endParaRPr>
            </a:p>
            <a:p>
              <a:pPr marL="171450" lvl="0" indent="-171450">
                <a:spcBef>
                  <a:spcPts val="600"/>
                </a:spcBef>
                <a:buFont typeface="Arial" panose="020B0604020202020204" pitchFamily="34" charset="0"/>
                <a:buChar char="•"/>
                <a:defRPr/>
              </a:pPr>
              <a:r>
                <a:rPr lang="fr-FR" sz="800" dirty="0">
                  <a:solidFill>
                    <a:srgbClr val="595959"/>
                  </a:solidFill>
                </a:rPr>
                <a:t>Sélectionner la ligne souhaitée et utiliser</a:t>
              </a:r>
              <a:br>
                <a:rPr lang="fr-FR" sz="800" dirty="0">
                  <a:solidFill>
                    <a:srgbClr val="595959"/>
                  </a:solidFill>
                </a:rPr>
              </a:br>
              <a:r>
                <a:rPr lang="fr-FR" sz="800" dirty="0">
                  <a:solidFill>
                    <a:srgbClr val="595959"/>
                  </a:solidFill>
                </a:rPr>
                <a:t>la tabulation vers l’avant</a:t>
              </a:r>
              <a:br>
                <a:rPr lang="fr-FR" sz="800" dirty="0">
                  <a:solidFill>
                    <a:srgbClr val="595959"/>
                  </a:solidFill>
                </a:rPr>
              </a:br>
              <a:r>
                <a:rPr lang="fr-FR" sz="800" dirty="0">
                  <a:solidFill>
                    <a:srgbClr val="595959"/>
                  </a:solidFill>
                </a:rPr>
                <a:t>ou vers l’arrière </a:t>
              </a:r>
              <a:br>
                <a:rPr lang="fr-FR" sz="800" dirty="0">
                  <a:solidFill>
                    <a:srgbClr val="595959"/>
                  </a:solidFill>
                </a:rPr>
              </a:br>
              <a:r>
                <a:rPr lang="fr-FR" sz="800" dirty="0">
                  <a:solidFill>
                    <a:srgbClr val="595959"/>
                  </a:solidFill>
                </a:rPr>
                <a:t> 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8" name="Image 74">
              <a:extLst>
                <a:ext uri="{FF2B5EF4-FFF2-40B4-BE49-F238E27FC236}">
                  <a16:creationId xmlns:a16="http://schemas.microsoft.com/office/drawing/2014/main" id="{E60139D8-1292-6875-B2C3-17166F0E2A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77834" y="4946172"/>
              <a:ext cx="130680" cy="144016"/>
            </a:xfrm>
            <a:prstGeom prst="rect">
              <a:avLst/>
            </a:prstGeom>
          </p:spPr>
        </p:pic>
        <p:pic>
          <p:nvPicPr>
            <p:cNvPr id="19" name="Image 75">
              <a:extLst>
                <a:ext uri="{FF2B5EF4-FFF2-40B4-BE49-F238E27FC236}">
                  <a16:creationId xmlns:a16="http://schemas.microsoft.com/office/drawing/2014/main" id="{04E24036-5691-92DB-0766-01C79DEEEE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477376" y="4946172"/>
              <a:ext cx="130680" cy="144016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6B98E4C9-9EA4-9F67-3FA1-FFA2CC9429C8}"/>
              </a:ext>
            </a:extLst>
          </p:cNvPr>
          <p:cNvSpPr/>
          <p:nvPr/>
        </p:nvSpPr>
        <p:spPr>
          <a:xfrm>
            <a:off x="9993560" y="1808162"/>
            <a:ext cx="1885826" cy="2018602"/>
          </a:xfrm>
          <a:prstGeom prst="rect">
            <a:avLst/>
          </a:prstGeom>
          <a:solidFill>
            <a:srgbClr val="F2F2F2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Pour changer le pied de page 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Cliquer sur « 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Insertion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 »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Cliquer sur « 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en-tête </a:t>
            </a:r>
            <a:b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et pied de page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 »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fr-FR" sz="800" dirty="0">
                <a:solidFill>
                  <a:srgbClr val="595959"/>
                </a:solidFill>
              </a:rPr>
              <a:t>Sélectionner « </a:t>
            </a:r>
            <a:r>
              <a:rPr lang="fr-FR" sz="800" b="1" dirty="0">
                <a:solidFill>
                  <a:srgbClr val="595959"/>
                </a:solidFill>
              </a:rPr>
              <a:t>Date et Heure</a:t>
            </a:r>
            <a:r>
              <a:rPr lang="fr-FR" sz="800" dirty="0">
                <a:solidFill>
                  <a:srgbClr val="595959"/>
                </a:solidFill>
              </a:rPr>
              <a:t> », puis « </a:t>
            </a:r>
            <a:r>
              <a:rPr lang="fr-FR" sz="800" b="1" dirty="0">
                <a:solidFill>
                  <a:srgbClr val="595959"/>
                </a:solidFill>
              </a:rPr>
              <a:t>Mise à jour automatique</a:t>
            </a:r>
            <a:r>
              <a:rPr lang="fr-FR" sz="800" dirty="0">
                <a:solidFill>
                  <a:srgbClr val="595959"/>
                </a:solidFill>
              </a:rPr>
              <a:t> » et le format « </a:t>
            </a:r>
            <a:r>
              <a:rPr lang="fr-FR" sz="800" b="1" dirty="0">
                <a:solidFill>
                  <a:srgbClr val="595959"/>
                </a:solidFill>
              </a:rPr>
              <a:t>XX.XX.XX</a:t>
            </a:r>
            <a:r>
              <a:rPr lang="fr-FR" sz="800" dirty="0">
                <a:solidFill>
                  <a:srgbClr val="595959"/>
                </a:solidFill>
              </a:rPr>
              <a:t> »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Sélectionner « 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Numéro</a:t>
            </a:r>
            <a:b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de diapositive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 »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Écrire le texte souhaité</a:t>
            </a:r>
            <a:b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dans la case « 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Pied de page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 »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Cliquez sur « 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Appliquer partout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 »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18D2250-CD84-79B4-1F3D-EBE11AA4B6A8}"/>
              </a:ext>
            </a:extLst>
          </p:cNvPr>
          <p:cNvSpPr txBox="1"/>
          <p:nvPr/>
        </p:nvSpPr>
        <p:spPr>
          <a:xfrm>
            <a:off x="632520" y="2348880"/>
            <a:ext cx="2520280" cy="1161420"/>
          </a:xfrm>
          <a:custGeom>
            <a:avLst/>
            <a:gdLst>
              <a:gd name="connsiteX0" fmla="*/ 0 w 2520280"/>
              <a:gd name="connsiteY0" fmla="*/ 0 h 1161420"/>
              <a:gd name="connsiteX1" fmla="*/ 680476 w 2520280"/>
              <a:gd name="connsiteY1" fmla="*/ 0 h 1161420"/>
              <a:gd name="connsiteX2" fmla="*/ 1285343 w 2520280"/>
              <a:gd name="connsiteY2" fmla="*/ 0 h 1161420"/>
              <a:gd name="connsiteX3" fmla="*/ 1890210 w 2520280"/>
              <a:gd name="connsiteY3" fmla="*/ 0 h 1161420"/>
              <a:gd name="connsiteX4" fmla="*/ 2520280 w 2520280"/>
              <a:gd name="connsiteY4" fmla="*/ 0 h 1161420"/>
              <a:gd name="connsiteX5" fmla="*/ 2520280 w 2520280"/>
              <a:gd name="connsiteY5" fmla="*/ 580710 h 1161420"/>
              <a:gd name="connsiteX6" fmla="*/ 2520280 w 2520280"/>
              <a:gd name="connsiteY6" fmla="*/ 1161420 h 1161420"/>
              <a:gd name="connsiteX7" fmla="*/ 1940616 w 2520280"/>
              <a:gd name="connsiteY7" fmla="*/ 1161420 h 1161420"/>
              <a:gd name="connsiteX8" fmla="*/ 1335748 w 2520280"/>
              <a:gd name="connsiteY8" fmla="*/ 1161420 h 1161420"/>
              <a:gd name="connsiteX9" fmla="*/ 781287 w 2520280"/>
              <a:gd name="connsiteY9" fmla="*/ 1161420 h 1161420"/>
              <a:gd name="connsiteX10" fmla="*/ 0 w 2520280"/>
              <a:gd name="connsiteY10" fmla="*/ 1161420 h 1161420"/>
              <a:gd name="connsiteX11" fmla="*/ 0 w 2520280"/>
              <a:gd name="connsiteY11" fmla="*/ 592324 h 1161420"/>
              <a:gd name="connsiteX12" fmla="*/ 0 w 2520280"/>
              <a:gd name="connsiteY12" fmla="*/ 0 h 116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20280" h="1161420" extrusionOk="0">
                <a:moveTo>
                  <a:pt x="0" y="0"/>
                </a:moveTo>
                <a:cubicBezTo>
                  <a:pt x="163065" y="6026"/>
                  <a:pt x="497188" y="-18060"/>
                  <a:pt x="680476" y="0"/>
                </a:cubicBezTo>
                <a:cubicBezTo>
                  <a:pt x="863764" y="18060"/>
                  <a:pt x="1054615" y="-23725"/>
                  <a:pt x="1285343" y="0"/>
                </a:cubicBezTo>
                <a:cubicBezTo>
                  <a:pt x="1516071" y="23725"/>
                  <a:pt x="1741985" y="-1180"/>
                  <a:pt x="1890210" y="0"/>
                </a:cubicBezTo>
                <a:cubicBezTo>
                  <a:pt x="2038435" y="1180"/>
                  <a:pt x="2327872" y="11987"/>
                  <a:pt x="2520280" y="0"/>
                </a:cubicBezTo>
                <a:cubicBezTo>
                  <a:pt x="2523496" y="265246"/>
                  <a:pt x="2519588" y="408232"/>
                  <a:pt x="2520280" y="580710"/>
                </a:cubicBezTo>
                <a:cubicBezTo>
                  <a:pt x="2520973" y="753188"/>
                  <a:pt x="2504389" y="1027277"/>
                  <a:pt x="2520280" y="1161420"/>
                </a:cubicBezTo>
                <a:cubicBezTo>
                  <a:pt x="2345856" y="1148464"/>
                  <a:pt x="2189565" y="1179167"/>
                  <a:pt x="1940616" y="1161420"/>
                </a:cubicBezTo>
                <a:cubicBezTo>
                  <a:pt x="1691667" y="1143673"/>
                  <a:pt x="1547386" y="1156684"/>
                  <a:pt x="1335748" y="1161420"/>
                </a:cubicBezTo>
                <a:cubicBezTo>
                  <a:pt x="1124110" y="1166156"/>
                  <a:pt x="1030010" y="1170946"/>
                  <a:pt x="781287" y="1161420"/>
                </a:cubicBezTo>
                <a:cubicBezTo>
                  <a:pt x="532564" y="1151894"/>
                  <a:pt x="358631" y="1191321"/>
                  <a:pt x="0" y="1161420"/>
                </a:cubicBezTo>
                <a:cubicBezTo>
                  <a:pt x="6906" y="935186"/>
                  <a:pt x="21347" y="746836"/>
                  <a:pt x="0" y="592324"/>
                </a:cubicBezTo>
                <a:cubicBezTo>
                  <a:pt x="-21347" y="437812"/>
                  <a:pt x="17710" y="234168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360477866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L’anglais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7292783-8323-D38B-C2A5-735A31F761AF}"/>
              </a:ext>
            </a:extLst>
          </p:cNvPr>
          <p:cNvSpPr txBox="1"/>
          <p:nvPr/>
        </p:nvSpPr>
        <p:spPr>
          <a:xfrm>
            <a:off x="3692860" y="2348880"/>
            <a:ext cx="2520280" cy="1161420"/>
          </a:xfrm>
          <a:custGeom>
            <a:avLst/>
            <a:gdLst>
              <a:gd name="connsiteX0" fmla="*/ 0 w 2520280"/>
              <a:gd name="connsiteY0" fmla="*/ 0 h 1161420"/>
              <a:gd name="connsiteX1" fmla="*/ 680476 w 2520280"/>
              <a:gd name="connsiteY1" fmla="*/ 0 h 1161420"/>
              <a:gd name="connsiteX2" fmla="*/ 1285343 w 2520280"/>
              <a:gd name="connsiteY2" fmla="*/ 0 h 1161420"/>
              <a:gd name="connsiteX3" fmla="*/ 1890210 w 2520280"/>
              <a:gd name="connsiteY3" fmla="*/ 0 h 1161420"/>
              <a:gd name="connsiteX4" fmla="*/ 2520280 w 2520280"/>
              <a:gd name="connsiteY4" fmla="*/ 0 h 1161420"/>
              <a:gd name="connsiteX5" fmla="*/ 2520280 w 2520280"/>
              <a:gd name="connsiteY5" fmla="*/ 580710 h 1161420"/>
              <a:gd name="connsiteX6" fmla="*/ 2520280 w 2520280"/>
              <a:gd name="connsiteY6" fmla="*/ 1161420 h 1161420"/>
              <a:gd name="connsiteX7" fmla="*/ 1940616 w 2520280"/>
              <a:gd name="connsiteY7" fmla="*/ 1161420 h 1161420"/>
              <a:gd name="connsiteX8" fmla="*/ 1335748 w 2520280"/>
              <a:gd name="connsiteY8" fmla="*/ 1161420 h 1161420"/>
              <a:gd name="connsiteX9" fmla="*/ 781287 w 2520280"/>
              <a:gd name="connsiteY9" fmla="*/ 1161420 h 1161420"/>
              <a:gd name="connsiteX10" fmla="*/ 0 w 2520280"/>
              <a:gd name="connsiteY10" fmla="*/ 1161420 h 1161420"/>
              <a:gd name="connsiteX11" fmla="*/ 0 w 2520280"/>
              <a:gd name="connsiteY11" fmla="*/ 592324 h 1161420"/>
              <a:gd name="connsiteX12" fmla="*/ 0 w 2520280"/>
              <a:gd name="connsiteY12" fmla="*/ 0 h 116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20280" h="1161420" extrusionOk="0">
                <a:moveTo>
                  <a:pt x="0" y="0"/>
                </a:moveTo>
                <a:cubicBezTo>
                  <a:pt x="163065" y="6026"/>
                  <a:pt x="497188" y="-18060"/>
                  <a:pt x="680476" y="0"/>
                </a:cubicBezTo>
                <a:cubicBezTo>
                  <a:pt x="863764" y="18060"/>
                  <a:pt x="1054615" y="-23725"/>
                  <a:pt x="1285343" y="0"/>
                </a:cubicBezTo>
                <a:cubicBezTo>
                  <a:pt x="1516071" y="23725"/>
                  <a:pt x="1741985" y="-1180"/>
                  <a:pt x="1890210" y="0"/>
                </a:cubicBezTo>
                <a:cubicBezTo>
                  <a:pt x="2038435" y="1180"/>
                  <a:pt x="2327872" y="11987"/>
                  <a:pt x="2520280" y="0"/>
                </a:cubicBezTo>
                <a:cubicBezTo>
                  <a:pt x="2523496" y="265246"/>
                  <a:pt x="2519588" y="408232"/>
                  <a:pt x="2520280" y="580710"/>
                </a:cubicBezTo>
                <a:cubicBezTo>
                  <a:pt x="2520973" y="753188"/>
                  <a:pt x="2504389" y="1027277"/>
                  <a:pt x="2520280" y="1161420"/>
                </a:cubicBezTo>
                <a:cubicBezTo>
                  <a:pt x="2345856" y="1148464"/>
                  <a:pt x="2189565" y="1179167"/>
                  <a:pt x="1940616" y="1161420"/>
                </a:cubicBezTo>
                <a:cubicBezTo>
                  <a:pt x="1691667" y="1143673"/>
                  <a:pt x="1547386" y="1156684"/>
                  <a:pt x="1335748" y="1161420"/>
                </a:cubicBezTo>
                <a:cubicBezTo>
                  <a:pt x="1124110" y="1166156"/>
                  <a:pt x="1030010" y="1170946"/>
                  <a:pt x="781287" y="1161420"/>
                </a:cubicBezTo>
                <a:cubicBezTo>
                  <a:pt x="532564" y="1151894"/>
                  <a:pt x="358631" y="1191321"/>
                  <a:pt x="0" y="1161420"/>
                </a:cubicBezTo>
                <a:cubicBezTo>
                  <a:pt x="6906" y="935186"/>
                  <a:pt x="21347" y="746836"/>
                  <a:pt x="0" y="592324"/>
                </a:cubicBezTo>
                <a:cubicBezTo>
                  <a:pt x="-21347" y="437812"/>
                  <a:pt x="17710" y="234168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360477866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Le Khmer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48BBC9C-0AC4-51E7-6B57-E434545F6DB3}"/>
              </a:ext>
            </a:extLst>
          </p:cNvPr>
          <p:cNvSpPr txBox="1"/>
          <p:nvPr/>
        </p:nvSpPr>
        <p:spPr>
          <a:xfrm>
            <a:off x="6753200" y="2348880"/>
            <a:ext cx="2520280" cy="1161420"/>
          </a:xfrm>
          <a:custGeom>
            <a:avLst/>
            <a:gdLst>
              <a:gd name="connsiteX0" fmla="*/ 0 w 2520280"/>
              <a:gd name="connsiteY0" fmla="*/ 0 h 1161420"/>
              <a:gd name="connsiteX1" fmla="*/ 680476 w 2520280"/>
              <a:gd name="connsiteY1" fmla="*/ 0 h 1161420"/>
              <a:gd name="connsiteX2" fmla="*/ 1285343 w 2520280"/>
              <a:gd name="connsiteY2" fmla="*/ 0 h 1161420"/>
              <a:gd name="connsiteX3" fmla="*/ 1890210 w 2520280"/>
              <a:gd name="connsiteY3" fmla="*/ 0 h 1161420"/>
              <a:gd name="connsiteX4" fmla="*/ 2520280 w 2520280"/>
              <a:gd name="connsiteY4" fmla="*/ 0 h 1161420"/>
              <a:gd name="connsiteX5" fmla="*/ 2520280 w 2520280"/>
              <a:gd name="connsiteY5" fmla="*/ 580710 h 1161420"/>
              <a:gd name="connsiteX6" fmla="*/ 2520280 w 2520280"/>
              <a:gd name="connsiteY6" fmla="*/ 1161420 h 1161420"/>
              <a:gd name="connsiteX7" fmla="*/ 1940616 w 2520280"/>
              <a:gd name="connsiteY7" fmla="*/ 1161420 h 1161420"/>
              <a:gd name="connsiteX8" fmla="*/ 1335748 w 2520280"/>
              <a:gd name="connsiteY8" fmla="*/ 1161420 h 1161420"/>
              <a:gd name="connsiteX9" fmla="*/ 781287 w 2520280"/>
              <a:gd name="connsiteY9" fmla="*/ 1161420 h 1161420"/>
              <a:gd name="connsiteX10" fmla="*/ 0 w 2520280"/>
              <a:gd name="connsiteY10" fmla="*/ 1161420 h 1161420"/>
              <a:gd name="connsiteX11" fmla="*/ 0 w 2520280"/>
              <a:gd name="connsiteY11" fmla="*/ 592324 h 1161420"/>
              <a:gd name="connsiteX12" fmla="*/ 0 w 2520280"/>
              <a:gd name="connsiteY12" fmla="*/ 0 h 116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20280" h="1161420" extrusionOk="0">
                <a:moveTo>
                  <a:pt x="0" y="0"/>
                </a:moveTo>
                <a:cubicBezTo>
                  <a:pt x="163065" y="6026"/>
                  <a:pt x="497188" y="-18060"/>
                  <a:pt x="680476" y="0"/>
                </a:cubicBezTo>
                <a:cubicBezTo>
                  <a:pt x="863764" y="18060"/>
                  <a:pt x="1054615" y="-23725"/>
                  <a:pt x="1285343" y="0"/>
                </a:cubicBezTo>
                <a:cubicBezTo>
                  <a:pt x="1516071" y="23725"/>
                  <a:pt x="1741985" y="-1180"/>
                  <a:pt x="1890210" y="0"/>
                </a:cubicBezTo>
                <a:cubicBezTo>
                  <a:pt x="2038435" y="1180"/>
                  <a:pt x="2327872" y="11987"/>
                  <a:pt x="2520280" y="0"/>
                </a:cubicBezTo>
                <a:cubicBezTo>
                  <a:pt x="2523496" y="265246"/>
                  <a:pt x="2519588" y="408232"/>
                  <a:pt x="2520280" y="580710"/>
                </a:cubicBezTo>
                <a:cubicBezTo>
                  <a:pt x="2520973" y="753188"/>
                  <a:pt x="2504389" y="1027277"/>
                  <a:pt x="2520280" y="1161420"/>
                </a:cubicBezTo>
                <a:cubicBezTo>
                  <a:pt x="2345856" y="1148464"/>
                  <a:pt x="2189565" y="1179167"/>
                  <a:pt x="1940616" y="1161420"/>
                </a:cubicBezTo>
                <a:cubicBezTo>
                  <a:pt x="1691667" y="1143673"/>
                  <a:pt x="1547386" y="1156684"/>
                  <a:pt x="1335748" y="1161420"/>
                </a:cubicBezTo>
                <a:cubicBezTo>
                  <a:pt x="1124110" y="1166156"/>
                  <a:pt x="1030010" y="1170946"/>
                  <a:pt x="781287" y="1161420"/>
                </a:cubicBezTo>
                <a:cubicBezTo>
                  <a:pt x="532564" y="1151894"/>
                  <a:pt x="358631" y="1191321"/>
                  <a:pt x="0" y="1161420"/>
                </a:cubicBezTo>
                <a:cubicBezTo>
                  <a:pt x="6906" y="935186"/>
                  <a:pt x="21347" y="746836"/>
                  <a:pt x="0" y="592324"/>
                </a:cubicBezTo>
                <a:cubicBezTo>
                  <a:pt x="-21347" y="437812"/>
                  <a:pt x="17710" y="234168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360477866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Le Cambodgien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082EC6D-C250-B370-7394-56E9F267A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520" y="188640"/>
            <a:ext cx="4950381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79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61669-5FAB-4B77-D1EF-F0002614F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70ED7D6C-EE78-F1B5-32AD-A4B2212F6996}"/>
              </a:ext>
            </a:extLst>
          </p:cNvPr>
          <p:cNvSpPr txBox="1"/>
          <p:nvPr/>
        </p:nvSpPr>
        <p:spPr>
          <a:xfrm>
            <a:off x="632520" y="2348880"/>
            <a:ext cx="2520280" cy="1161420"/>
          </a:xfrm>
          <a:custGeom>
            <a:avLst/>
            <a:gdLst>
              <a:gd name="connsiteX0" fmla="*/ 0 w 2520280"/>
              <a:gd name="connsiteY0" fmla="*/ 0 h 1161420"/>
              <a:gd name="connsiteX1" fmla="*/ 680476 w 2520280"/>
              <a:gd name="connsiteY1" fmla="*/ 0 h 1161420"/>
              <a:gd name="connsiteX2" fmla="*/ 1285343 w 2520280"/>
              <a:gd name="connsiteY2" fmla="*/ 0 h 1161420"/>
              <a:gd name="connsiteX3" fmla="*/ 1890210 w 2520280"/>
              <a:gd name="connsiteY3" fmla="*/ 0 h 1161420"/>
              <a:gd name="connsiteX4" fmla="*/ 2520280 w 2520280"/>
              <a:gd name="connsiteY4" fmla="*/ 0 h 1161420"/>
              <a:gd name="connsiteX5" fmla="*/ 2520280 w 2520280"/>
              <a:gd name="connsiteY5" fmla="*/ 580710 h 1161420"/>
              <a:gd name="connsiteX6" fmla="*/ 2520280 w 2520280"/>
              <a:gd name="connsiteY6" fmla="*/ 1161420 h 1161420"/>
              <a:gd name="connsiteX7" fmla="*/ 1940616 w 2520280"/>
              <a:gd name="connsiteY7" fmla="*/ 1161420 h 1161420"/>
              <a:gd name="connsiteX8" fmla="*/ 1335748 w 2520280"/>
              <a:gd name="connsiteY8" fmla="*/ 1161420 h 1161420"/>
              <a:gd name="connsiteX9" fmla="*/ 781287 w 2520280"/>
              <a:gd name="connsiteY9" fmla="*/ 1161420 h 1161420"/>
              <a:gd name="connsiteX10" fmla="*/ 0 w 2520280"/>
              <a:gd name="connsiteY10" fmla="*/ 1161420 h 1161420"/>
              <a:gd name="connsiteX11" fmla="*/ 0 w 2520280"/>
              <a:gd name="connsiteY11" fmla="*/ 592324 h 1161420"/>
              <a:gd name="connsiteX12" fmla="*/ 0 w 2520280"/>
              <a:gd name="connsiteY12" fmla="*/ 0 h 116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20280" h="1161420" extrusionOk="0">
                <a:moveTo>
                  <a:pt x="0" y="0"/>
                </a:moveTo>
                <a:cubicBezTo>
                  <a:pt x="163065" y="6026"/>
                  <a:pt x="497188" y="-18060"/>
                  <a:pt x="680476" y="0"/>
                </a:cubicBezTo>
                <a:cubicBezTo>
                  <a:pt x="863764" y="18060"/>
                  <a:pt x="1054615" y="-23725"/>
                  <a:pt x="1285343" y="0"/>
                </a:cubicBezTo>
                <a:cubicBezTo>
                  <a:pt x="1516071" y="23725"/>
                  <a:pt x="1741985" y="-1180"/>
                  <a:pt x="1890210" y="0"/>
                </a:cubicBezTo>
                <a:cubicBezTo>
                  <a:pt x="2038435" y="1180"/>
                  <a:pt x="2327872" y="11987"/>
                  <a:pt x="2520280" y="0"/>
                </a:cubicBezTo>
                <a:cubicBezTo>
                  <a:pt x="2523496" y="265246"/>
                  <a:pt x="2519588" y="408232"/>
                  <a:pt x="2520280" y="580710"/>
                </a:cubicBezTo>
                <a:cubicBezTo>
                  <a:pt x="2520973" y="753188"/>
                  <a:pt x="2504389" y="1027277"/>
                  <a:pt x="2520280" y="1161420"/>
                </a:cubicBezTo>
                <a:cubicBezTo>
                  <a:pt x="2345856" y="1148464"/>
                  <a:pt x="2189565" y="1179167"/>
                  <a:pt x="1940616" y="1161420"/>
                </a:cubicBezTo>
                <a:cubicBezTo>
                  <a:pt x="1691667" y="1143673"/>
                  <a:pt x="1547386" y="1156684"/>
                  <a:pt x="1335748" y="1161420"/>
                </a:cubicBezTo>
                <a:cubicBezTo>
                  <a:pt x="1124110" y="1166156"/>
                  <a:pt x="1030010" y="1170946"/>
                  <a:pt x="781287" y="1161420"/>
                </a:cubicBezTo>
                <a:cubicBezTo>
                  <a:pt x="532564" y="1151894"/>
                  <a:pt x="358631" y="1191321"/>
                  <a:pt x="0" y="1161420"/>
                </a:cubicBezTo>
                <a:cubicBezTo>
                  <a:pt x="6906" y="935186"/>
                  <a:pt x="21347" y="746836"/>
                  <a:pt x="0" y="592324"/>
                </a:cubicBezTo>
                <a:cubicBezTo>
                  <a:pt x="-21347" y="437812"/>
                  <a:pt x="17710" y="234168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360477866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L’anglais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FE536A9-2AE6-C333-6922-4BEE0D47DF06}"/>
              </a:ext>
            </a:extLst>
          </p:cNvPr>
          <p:cNvSpPr txBox="1"/>
          <p:nvPr/>
        </p:nvSpPr>
        <p:spPr>
          <a:xfrm>
            <a:off x="3692860" y="2348880"/>
            <a:ext cx="2520280" cy="1161420"/>
          </a:xfrm>
          <a:custGeom>
            <a:avLst/>
            <a:gdLst>
              <a:gd name="connsiteX0" fmla="*/ 0 w 2520280"/>
              <a:gd name="connsiteY0" fmla="*/ 0 h 1161420"/>
              <a:gd name="connsiteX1" fmla="*/ 604867 w 2520280"/>
              <a:gd name="connsiteY1" fmla="*/ 0 h 1161420"/>
              <a:gd name="connsiteX2" fmla="*/ 1234937 w 2520280"/>
              <a:gd name="connsiteY2" fmla="*/ 0 h 1161420"/>
              <a:gd name="connsiteX3" fmla="*/ 1814602 w 2520280"/>
              <a:gd name="connsiteY3" fmla="*/ 0 h 1161420"/>
              <a:gd name="connsiteX4" fmla="*/ 2520280 w 2520280"/>
              <a:gd name="connsiteY4" fmla="*/ 0 h 1161420"/>
              <a:gd name="connsiteX5" fmla="*/ 2520280 w 2520280"/>
              <a:gd name="connsiteY5" fmla="*/ 580710 h 1161420"/>
              <a:gd name="connsiteX6" fmla="*/ 2520280 w 2520280"/>
              <a:gd name="connsiteY6" fmla="*/ 1161420 h 1161420"/>
              <a:gd name="connsiteX7" fmla="*/ 1890210 w 2520280"/>
              <a:gd name="connsiteY7" fmla="*/ 1161420 h 1161420"/>
              <a:gd name="connsiteX8" fmla="*/ 1209734 w 2520280"/>
              <a:gd name="connsiteY8" fmla="*/ 1161420 h 1161420"/>
              <a:gd name="connsiteX9" fmla="*/ 0 w 2520280"/>
              <a:gd name="connsiteY9" fmla="*/ 1161420 h 1161420"/>
              <a:gd name="connsiteX10" fmla="*/ 0 w 2520280"/>
              <a:gd name="connsiteY10" fmla="*/ 557482 h 1161420"/>
              <a:gd name="connsiteX11" fmla="*/ 0 w 2520280"/>
              <a:gd name="connsiteY11" fmla="*/ 0 h 116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0280" h="1161420" fill="none" extrusionOk="0">
                <a:moveTo>
                  <a:pt x="0" y="0"/>
                </a:moveTo>
                <a:cubicBezTo>
                  <a:pt x="173921" y="-26443"/>
                  <a:pt x="431592" y="13593"/>
                  <a:pt x="604867" y="0"/>
                </a:cubicBezTo>
                <a:cubicBezTo>
                  <a:pt x="778142" y="-13593"/>
                  <a:pt x="927571" y="2948"/>
                  <a:pt x="1234937" y="0"/>
                </a:cubicBezTo>
                <a:cubicBezTo>
                  <a:pt x="1542303" y="-2948"/>
                  <a:pt x="1568831" y="-14140"/>
                  <a:pt x="1814602" y="0"/>
                </a:cubicBezTo>
                <a:cubicBezTo>
                  <a:pt x="2060374" y="14140"/>
                  <a:pt x="2179537" y="-25846"/>
                  <a:pt x="2520280" y="0"/>
                </a:cubicBezTo>
                <a:cubicBezTo>
                  <a:pt x="2549000" y="262939"/>
                  <a:pt x="2526947" y="366742"/>
                  <a:pt x="2520280" y="580710"/>
                </a:cubicBezTo>
                <a:cubicBezTo>
                  <a:pt x="2513614" y="794678"/>
                  <a:pt x="2539115" y="895505"/>
                  <a:pt x="2520280" y="1161420"/>
                </a:cubicBezTo>
                <a:cubicBezTo>
                  <a:pt x="2290642" y="1180040"/>
                  <a:pt x="2099756" y="1183534"/>
                  <a:pt x="1890210" y="1161420"/>
                </a:cubicBezTo>
                <a:cubicBezTo>
                  <a:pt x="1680664" y="1139307"/>
                  <a:pt x="1447642" y="1170970"/>
                  <a:pt x="1209734" y="1161420"/>
                </a:cubicBezTo>
                <a:cubicBezTo>
                  <a:pt x="971826" y="1151870"/>
                  <a:pt x="480231" y="1143658"/>
                  <a:pt x="0" y="1161420"/>
                </a:cubicBezTo>
                <a:cubicBezTo>
                  <a:pt x="17365" y="1007052"/>
                  <a:pt x="-5040" y="814791"/>
                  <a:pt x="0" y="557482"/>
                </a:cubicBezTo>
                <a:cubicBezTo>
                  <a:pt x="5040" y="300173"/>
                  <a:pt x="21049" y="116062"/>
                  <a:pt x="0" y="0"/>
                </a:cubicBezTo>
                <a:close/>
              </a:path>
              <a:path w="2520280" h="1161420" stroke="0" extrusionOk="0">
                <a:moveTo>
                  <a:pt x="0" y="0"/>
                </a:moveTo>
                <a:cubicBezTo>
                  <a:pt x="163065" y="6026"/>
                  <a:pt x="497188" y="-18060"/>
                  <a:pt x="680476" y="0"/>
                </a:cubicBezTo>
                <a:cubicBezTo>
                  <a:pt x="863764" y="18060"/>
                  <a:pt x="1054615" y="-23725"/>
                  <a:pt x="1285343" y="0"/>
                </a:cubicBezTo>
                <a:cubicBezTo>
                  <a:pt x="1516071" y="23725"/>
                  <a:pt x="1741985" y="-1180"/>
                  <a:pt x="1890210" y="0"/>
                </a:cubicBezTo>
                <a:cubicBezTo>
                  <a:pt x="2038435" y="1180"/>
                  <a:pt x="2327872" y="11987"/>
                  <a:pt x="2520280" y="0"/>
                </a:cubicBezTo>
                <a:cubicBezTo>
                  <a:pt x="2523496" y="265246"/>
                  <a:pt x="2519588" y="408232"/>
                  <a:pt x="2520280" y="580710"/>
                </a:cubicBezTo>
                <a:cubicBezTo>
                  <a:pt x="2520973" y="753188"/>
                  <a:pt x="2504389" y="1027277"/>
                  <a:pt x="2520280" y="1161420"/>
                </a:cubicBezTo>
                <a:cubicBezTo>
                  <a:pt x="2345856" y="1148464"/>
                  <a:pt x="2189565" y="1179167"/>
                  <a:pt x="1940616" y="1161420"/>
                </a:cubicBezTo>
                <a:cubicBezTo>
                  <a:pt x="1691667" y="1143673"/>
                  <a:pt x="1547386" y="1156684"/>
                  <a:pt x="1335748" y="1161420"/>
                </a:cubicBezTo>
                <a:cubicBezTo>
                  <a:pt x="1124110" y="1166156"/>
                  <a:pt x="1030010" y="1170946"/>
                  <a:pt x="781287" y="1161420"/>
                </a:cubicBezTo>
                <a:cubicBezTo>
                  <a:pt x="532564" y="1151894"/>
                  <a:pt x="358631" y="1191321"/>
                  <a:pt x="0" y="1161420"/>
                </a:cubicBezTo>
                <a:cubicBezTo>
                  <a:pt x="6906" y="935186"/>
                  <a:pt x="21347" y="746836"/>
                  <a:pt x="0" y="592324"/>
                </a:cubicBezTo>
                <a:cubicBezTo>
                  <a:pt x="-21347" y="437812"/>
                  <a:pt x="17710" y="234168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360477866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Le Khmer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13FBA32-5432-4739-16B3-9830424E1CC2}"/>
              </a:ext>
            </a:extLst>
          </p:cNvPr>
          <p:cNvSpPr txBox="1"/>
          <p:nvPr/>
        </p:nvSpPr>
        <p:spPr>
          <a:xfrm>
            <a:off x="6753200" y="2348880"/>
            <a:ext cx="2520280" cy="1161420"/>
          </a:xfrm>
          <a:custGeom>
            <a:avLst/>
            <a:gdLst>
              <a:gd name="connsiteX0" fmla="*/ 0 w 2520280"/>
              <a:gd name="connsiteY0" fmla="*/ 0 h 1161420"/>
              <a:gd name="connsiteX1" fmla="*/ 680476 w 2520280"/>
              <a:gd name="connsiteY1" fmla="*/ 0 h 1161420"/>
              <a:gd name="connsiteX2" fmla="*/ 1285343 w 2520280"/>
              <a:gd name="connsiteY2" fmla="*/ 0 h 1161420"/>
              <a:gd name="connsiteX3" fmla="*/ 1890210 w 2520280"/>
              <a:gd name="connsiteY3" fmla="*/ 0 h 1161420"/>
              <a:gd name="connsiteX4" fmla="*/ 2520280 w 2520280"/>
              <a:gd name="connsiteY4" fmla="*/ 0 h 1161420"/>
              <a:gd name="connsiteX5" fmla="*/ 2520280 w 2520280"/>
              <a:gd name="connsiteY5" fmla="*/ 580710 h 1161420"/>
              <a:gd name="connsiteX6" fmla="*/ 2520280 w 2520280"/>
              <a:gd name="connsiteY6" fmla="*/ 1161420 h 1161420"/>
              <a:gd name="connsiteX7" fmla="*/ 1940616 w 2520280"/>
              <a:gd name="connsiteY7" fmla="*/ 1161420 h 1161420"/>
              <a:gd name="connsiteX8" fmla="*/ 1335748 w 2520280"/>
              <a:gd name="connsiteY8" fmla="*/ 1161420 h 1161420"/>
              <a:gd name="connsiteX9" fmla="*/ 781287 w 2520280"/>
              <a:gd name="connsiteY9" fmla="*/ 1161420 h 1161420"/>
              <a:gd name="connsiteX10" fmla="*/ 0 w 2520280"/>
              <a:gd name="connsiteY10" fmla="*/ 1161420 h 1161420"/>
              <a:gd name="connsiteX11" fmla="*/ 0 w 2520280"/>
              <a:gd name="connsiteY11" fmla="*/ 592324 h 1161420"/>
              <a:gd name="connsiteX12" fmla="*/ 0 w 2520280"/>
              <a:gd name="connsiteY12" fmla="*/ 0 h 116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20280" h="1161420" extrusionOk="0">
                <a:moveTo>
                  <a:pt x="0" y="0"/>
                </a:moveTo>
                <a:cubicBezTo>
                  <a:pt x="163065" y="6026"/>
                  <a:pt x="497188" y="-18060"/>
                  <a:pt x="680476" y="0"/>
                </a:cubicBezTo>
                <a:cubicBezTo>
                  <a:pt x="863764" y="18060"/>
                  <a:pt x="1054615" y="-23725"/>
                  <a:pt x="1285343" y="0"/>
                </a:cubicBezTo>
                <a:cubicBezTo>
                  <a:pt x="1516071" y="23725"/>
                  <a:pt x="1741985" y="-1180"/>
                  <a:pt x="1890210" y="0"/>
                </a:cubicBezTo>
                <a:cubicBezTo>
                  <a:pt x="2038435" y="1180"/>
                  <a:pt x="2327872" y="11987"/>
                  <a:pt x="2520280" y="0"/>
                </a:cubicBezTo>
                <a:cubicBezTo>
                  <a:pt x="2523496" y="265246"/>
                  <a:pt x="2519588" y="408232"/>
                  <a:pt x="2520280" y="580710"/>
                </a:cubicBezTo>
                <a:cubicBezTo>
                  <a:pt x="2520973" y="753188"/>
                  <a:pt x="2504389" y="1027277"/>
                  <a:pt x="2520280" y="1161420"/>
                </a:cubicBezTo>
                <a:cubicBezTo>
                  <a:pt x="2345856" y="1148464"/>
                  <a:pt x="2189565" y="1179167"/>
                  <a:pt x="1940616" y="1161420"/>
                </a:cubicBezTo>
                <a:cubicBezTo>
                  <a:pt x="1691667" y="1143673"/>
                  <a:pt x="1547386" y="1156684"/>
                  <a:pt x="1335748" y="1161420"/>
                </a:cubicBezTo>
                <a:cubicBezTo>
                  <a:pt x="1124110" y="1166156"/>
                  <a:pt x="1030010" y="1170946"/>
                  <a:pt x="781287" y="1161420"/>
                </a:cubicBezTo>
                <a:cubicBezTo>
                  <a:pt x="532564" y="1151894"/>
                  <a:pt x="358631" y="1191321"/>
                  <a:pt x="0" y="1161420"/>
                </a:cubicBezTo>
                <a:cubicBezTo>
                  <a:pt x="6906" y="935186"/>
                  <a:pt x="21347" y="746836"/>
                  <a:pt x="0" y="592324"/>
                </a:cubicBezTo>
                <a:cubicBezTo>
                  <a:pt x="-21347" y="437812"/>
                  <a:pt x="17710" y="234168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360477866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Le Cambodgien</a:t>
            </a:r>
          </a:p>
        </p:txBody>
      </p:sp>
      <p:sp>
        <p:nvSpPr>
          <p:cNvPr id="14" name="ZoneTexte 13">
            <a:hlinkClick r:id="rId2" action="ppaction://hlinksldjump"/>
            <a:extLst>
              <a:ext uri="{FF2B5EF4-FFF2-40B4-BE49-F238E27FC236}">
                <a16:creationId xmlns:a16="http://schemas.microsoft.com/office/drawing/2014/main" id="{3FC3E7DB-93B9-E0AC-FB77-E7710A2793F3}"/>
              </a:ext>
            </a:extLst>
          </p:cNvPr>
          <p:cNvSpPr txBox="1"/>
          <p:nvPr/>
        </p:nvSpPr>
        <p:spPr>
          <a:xfrm>
            <a:off x="3152800" y="5373216"/>
            <a:ext cx="3798539" cy="801380"/>
          </a:xfrm>
          <a:custGeom>
            <a:avLst/>
            <a:gdLst>
              <a:gd name="connsiteX0" fmla="*/ 0 w 3798539"/>
              <a:gd name="connsiteY0" fmla="*/ 0 h 801380"/>
              <a:gd name="connsiteX1" fmla="*/ 3798539 w 3798539"/>
              <a:gd name="connsiteY1" fmla="*/ 0 h 801380"/>
              <a:gd name="connsiteX2" fmla="*/ 3798539 w 3798539"/>
              <a:gd name="connsiteY2" fmla="*/ 801380 h 801380"/>
              <a:gd name="connsiteX3" fmla="*/ 0 w 3798539"/>
              <a:gd name="connsiteY3" fmla="*/ 801380 h 801380"/>
              <a:gd name="connsiteX4" fmla="*/ 0 w 3798539"/>
              <a:gd name="connsiteY4" fmla="*/ 0 h 80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8539" h="801380" fill="none" extrusionOk="0">
                <a:moveTo>
                  <a:pt x="0" y="0"/>
                </a:moveTo>
                <a:cubicBezTo>
                  <a:pt x="572446" y="-85639"/>
                  <a:pt x="3257790" y="-39600"/>
                  <a:pt x="3798539" y="0"/>
                </a:cubicBezTo>
                <a:cubicBezTo>
                  <a:pt x="3754120" y="336040"/>
                  <a:pt x="3863274" y="665201"/>
                  <a:pt x="3798539" y="801380"/>
                </a:cubicBezTo>
                <a:cubicBezTo>
                  <a:pt x="2544834" y="725208"/>
                  <a:pt x="475088" y="804740"/>
                  <a:pt x="0" y="801380"/>
                </a:cubicBezTo>
                <a:cubicBezTo>
                  <a:pt x="13443" y="500586"/>
                  <a:pt x="34353" y="84919"/>
                  <a:pt x="0" y="0"/>
                </a:cubicBezTo>
                <a:close/>
              </a:path>
              <a:path w="3798539" h="801380" stroke="0" extrusionOk="0">
                <a:moveTo>
                  <a:pt x="0" y="0"/>
                </a:moveTo>
                <a:cubicBezTo>
                  <a:pt x="1544240" y="-16875"/>
                  <a:pt x="3040411" y="-34115"/>
                  <a:pt x="3798539" y="0"/>
                </a:cubicBezTo>
                <a:cubicBezTo>
                  <a:pt x="3813851" y="278088"/>
                  <a:pt x="3847592" y="552568"/>
                  <a:pt x="3798539" y="801380"/>
                </a:cubicBezTo>
                <a:cubicBezTo>
                  <a:pt x="2307512" y="966019"/>
                  <a:pt x="571105" y="954157"/>
                  <a:pt x="0" y="801380"/>
                </a:cubicBezTo>
                <a:cubicBezTo>
                  <a:pt x="11203" y="584394"/>
                  <a:pt x="10797" y="247111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60477866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FR" sz="1800" b="0" i="0" u="none" strike="noStrike" baseline="0" dirty="0">
                <a:solidFill>
                  <a:srgbClr val="636F79"/>
                </a:solidFill>
                <a:latin typeface="Century Gothic" panose="020B0502020202020204" pitchFamily="34" charset="0"/>
              </a:rPr>
              <a:t>Pour apprendre quelques mots en Khmer, cliquez ici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D4966E8-012D-BADA-A54E-0C13E9360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20" y="188640"/>
            <a:ext cx="4950381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4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D9263-89F4-45F2-6D4D-03F8FFE54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9669C88-4B0E-2A0F-0E12-2BD7C134D076}"/>
              </a:ext>
            </a:extLst>
          </p:cNvPr>
          <p:cNvSpPr/>
          <p:nvPr/>
        </p:nvSpPr>
        <p:spPr>
          <a:xfrm>
            <a:off x="9993560" y="0"/>
            <a:ext cx="1885826" cy="1649270"/>
          </a:xfrm>
          <a:prstGeom prst="rect">
            <a:avLst/>
          </a:prstGeom>
          <a:solidFill>
            <a:srgbClr val="F2F2F2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Slides de contenu :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fr-FR" sz="800" dirty="0">
                <a:solidFill>
                  <a:srgbClr val="595959"/>
                </a:solidFill>
              </a:rPr>
              <a:t>4 dominantes de couleurs </a:t>
            </a:r>
            <a:br>
              <a:rPr lang="fr-FR" sz="800" dirty="0">
                <a:solidFill>
                  <a:srgbClr val="595959"/>
                </a:solidFill>
              </a:rPr>
            </a:br>
            <a:r>
              <a:rPr lang="fr-FR" sz="800" dirty="0">
                <a:solidFill>
                  <a:srgbClr val="595959"/>
                </a:solidFill>
              </a:rPr>
              <a:t>ont été créées dans le masque </a:t>
            </a:r>
            <a:br>
              <a:rPr lang="fr-FR" sz="800" dirty="0">
                <a:solidFill>
                  <a:srgbClr val="595959"/>
                </a:solidFill>
              </a:rPr>
            </a:br>
            <a:r>
              <a:rPr lang="fr-FR" sz="800" dirty="0">
                <a:solidFill>
                  <a:srgbClr val="595959"/>
                </a:solidFill>
              </a:rPr>
              <a:t>pour les slides de contenu (turquoise, jaune, bleu, vert </a:t>
            </a:r>
            <a:br>
              <a:rPr lang="fr-FR" sz="800" dirty="0">
                <a:solidFill>
                  <a:srgbClr val="595959"/>
                </a:solidFill>
              </a:rPr>
            </a:br>
            <a:r>
              <a:rPr lang="fr-FR" sz="800" dirty="0">
                <a:solidFill>
                  <a:srgbClr val="595959"/>
                </a:solidFill>
              </a:rPr>
              <a:t>et orange). </a:t>
            </a:r>
            <a:r>
              <a:rPr lang="fr-FR" sz="800" b="1" dirty="0">
                <a:solidFill>
                  <a:srgbClr val="595959"/>
                </a:solidFill>
              </a:rPr>
              <a:t>Pour modifier </a:t>
            </a:r>
            <a:br>
              <a:rPr lang="fr-FR" sz="800" b="1" dirty="0">
                <a:solidFill>
                  <a:srgbClr val="595959"/>
                </a:solidFill>
              </a:rPr>
            </a:br>
            <a:r>
              <a:rPr lang="fr-FR" sz="800" b="1" dirty="0">
                <a:solidFill>
                  <a:srgbClr val="595959"/>
                </a:solidFill>
              </a:rPr>
              <a:t>la dominante de couleur 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800" dirty="0">
                <a:solidFill>
                  <a:srgbClr val="595959"/>
                </a:solidFill>
              </a:rPr>
              <a:t>Dans l’onglet « </a:t>
            </a:r>
            <a:r>
              <a:rPr lang="fr-FR" sz="800" b="1" dirty="0">
                <a:solidFill>
                  <a:srgbClr val="595959"/>
                </a:solidFill>
              </a:rPr>
              <a:t>accueil</a:t>
            </a:r>
            <a:r>
              <a:rPr lang="fr-FR" sz="800" dirty="0">
                <a:solidFill>
                  <a:srgbClr val="595959"/>
                </a:solidFill>
              </a:rPr>
              <a:t> », cliquer sur « </a:t>
            </a:r>
            <a:r>
              <a:rPr lang="fr-FR" sz="800" b="1" dirty="0">
                <a:solidFill>
                  <a:srgbClr val="595959"/>
                </a:solidFill>
              </a:rPr>
              <a:t>Disposition</a:t>
            </a:r>
            <a:r>
              <a:rPr lang="fr-FR" sz="800" dirty="0">
                <a:solidFill>
                  <a:srgbClr val="595959"/>
                </a:solidFill>
              </a:rPr>
              <a:t> »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800" dirty="0">
                <a:solidFill>
                  <a:srgbClr val="595959"/>
                </a:solidFill>
              </a:rPr>
              <a:t>Modifier la disposition </a:t>
            </a:r>
            <a:br>
              <a:rPr lang="fr-FR" sz="800" dirty="0">
                <a:solidFill>
                  <a:srgbClr val="595959"/>
                </a:solidFill>
              </a:rPr>
            </a:br>
            <a:r>
              <a:rPr lang="fr-FR" sz="800" dirty="0">
                <a:solidFill>
                  <a:srgbClr val="595959"/>
                </a:solidFill>
              </a:rPr>
              <a:t>selon la couleur souhaitée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5E6499-C042-B02D-37C6-0477FC1C3CDF}"/>
              </a:ext>
            </a:extLst>
          </p:cNvPr>
          <p:cNvGrpSpPr/>
          <p:nvPr/>
        </p:nvGrpSpPr>
        <p:grpSpPr>
          <a:xfrm>
            <a:off x="9993560" y="3985656"/>
            <a:ext cx="1885826" cy="1279939"/>
            <a:chOff x="9993560" y="3862546"/>
            <a:chExt cx="1885826" cy="127993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AC4919-B738-FBC9-F5EC-31C314D52C9D}"/>
                </a:ext>
              </a:extLst>
            </p:cNvPr>
            <p:cNvSpPr/>
            <p:nvPr/>
          </p:nvSpPr>
          <p:spPr>
            <a:xfrm>
              <a:off x="9993560" y="3862546"/>
              <a:ext cx="1885826" cy="1279939"/>
            </a:xfrm>
            <a:prstGeom prst="rect">
              <a:avLst/>
            </a:prstGeom>
            <a:solidFill>
              <a:srgbClr val="F2F2F2"/>
            </a:solidFill>
            <a:ln w="254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+mn-ea"/>
                  <a:cs typeface="+mn-cs"/>
                </a:rPr>
                <a:t>Zones de texte :</a:t>
              </a:r>
            </a:p>
            <a:p>
              <a:pPr lvl="0">
                <a:defRPr/>
              </a:pPr>
              <a:r>
                <a:rPr lang="fr-FR" sz="800" dirty="0">
                  <a:solidFill>
                    <a:srgbClr val="595959"/>
                  </a:solidFill>
                </a:rPr>
                <a:t>Pour passer d’un niveau</a:t>
              </a:r>
              <a:br>
                <a:rPr lang="fr-FR" sz="800" dirty="0">
                  <a:solidFill>
                    <a:srgbClr val="595959"/>
                  </a:solidFill>
                </a:rPr>
              </a:br>
              <a:r>
                <a:rPr lang="fr-FR" sz="800" dirty="0">
                  <a:solidFill>
                    <a:srgbClr val="595959"/>
                  </a:solidFill>
                </a:rPr>
                <a:t>de puces à un autre :</a:t>
              </a:r>
              <a:endParaRPr kumimoji="0" lang="fr-FR" sz="8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endParaRPr>
            </a:p>
            <a:p>
              <a:pPr marL="171450" lvl="0" indent="-171450">
                <a:spcBef>
                  <a:spcPts val="600"/>
                </a:spcBef>
                <a:buFont typeface="Arial" panose="020B0604020202020204" pitchFamily="34" charset="0"/>
                <a:buChar char="•"/>
                <a:defRPr/>
              </a:pPr>
              <a:r>
                <a:rPr lang="fr-FR" sz="800" dirty="0">
                  <a:solidFill>
                    <a:srgbClr val="595959"/>
                  </a:solidFill>
                </a:rPr>
                <a:t>Sélectionner la ligne souhaitée et utiliser</a:t>
              </a:r>
              <a:br>
                <a:rPr lang="fr-FR" sz="800" dirty="0">
                  <a:solidFill>
                    <a:srgbClr val="595959"/>
                  </a:solidFill>
                </a:rPr>
              </a:br>
              <a:r>
                <a:rPr lang="fr-FR" sz="800" dirty="0">
                  <a:solidFill>
                    <a:srgbClr val="595959"/>
                  </a:solidFill>
                </a:rPr>
                <a:t>la tabulation vers l’avant</a:t>
              </a:r>
              <a:br>
                <a:rPr lang="fr-FR" sz="800" dirty="0">
                  <a:solidFill>
                    <a:srgbClr val="595959"/>
                  </a:solidFill>
                </a:rPr>
              </a:br>
              <a:r>
                <a:rPr lang="fr-FR" sz="800" dirty="0">
                  <a:solidFill>
                    <a:srgbClr val="595959"/>
                  </a:solidFill>
                </a:rPr>
                <a:t>ou vers l’arrière </a:t>
              </a:r>
              <a:br>
                <a:rPr lang="fr-FR" sz="800" dirty="0">
                  <a:solidFill>
                    <a:srgbClr val="595959"/>
                  </a:solidFill>
                </a:rPr>
              </a:br>
              <a:r>
                <a:rPr lang="fr-FR" sz="800" dirty="0">
                  <a:solidFill>
                    <a:srgbClr val="595959"/>
                  </a:solidFill>
                </a:rPr>
                <a:t> 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8" name="Image 74">
              <a:extLst>
                <a:ext uri="{FF2B5EF4-FFF2-40B4-BE49-F238E27FC236}">
                  <a16:creationId xmlns:a16="http://schemas.microsoft.com/office/drawing/2014/main" id="{BB16C51E-7A27-1111-7F3C-44E463E002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77834" y="4946172"/>
              <a:ext cx="130680" cy="144016"/>
            </a:xfrm>
            <a:prstGeom prst="rect">
              <a:avLst/>
            </a:prstGeom>
          </p:spPr>
        </p:pic>
        <p:pic>
          <p:nvPicPr>
            <p:cNvPr id="19" name="Image 75">
              <a:extLst>
                <a:ext uri="{FF2B5EF4-FFF2-40B4-BE49-F238E27FC236}">
                  <a16:creationId xmlns:a16="http://schemas.microsoft.com/office/drawing/2014/main" id="{C083260C-5CDB-EBC3-EAF6-3DC9E56F1F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477376" y="4946172"/>
              <a:ext cx="130680" cy="144016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76AD326F-2104-B4EC-A5E4-D7F26726EAEC}"/>
              </a:ext>
            </a:extLst>
          </p:cNvPr>
          <p:cNvSpPr/>
          <p:nvPr/>
        </p:nvSpPr>
        <p:spPr>
          <a:xfrm>
            <a:off x="9993560" y="1808162"/>
            <a:ext cx="1885826" cy="2018602"/>
          </a:xfrm>
          <a:prstGeom prst="rect">
            <a:avLst/>
          </a:prstGeom>
          <a:solidFill>
            <a:srgbClr val="F2F2F2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Pour changer le pied de page 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Cliquer sur « 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Insertion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 »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Cliquer sur « 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en-tête </a:t>
            </a:r>
            <a:b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et pied de page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 »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fr-FR" sz="800" dirty="0">
                <a:solidFill>
                  <a:srgbClr val="595959"/>
                </a:solidFill>
              </a:rPr>
              <a:t>Sélectionner « </a:t>
            </a:r>
            <a:r>
              <a:rPr lang="fr-FR" sz="800" b="1" dirty="0">
                <a:solidFill>
                  <a:srgbClr val="595959"/>
                </a:solidFill>
              </a:rPr>
              <a:t>Date et Heure</a:t>
            </a:r>
            <a:r>
              <a:rPr lang="fr-FR" sz="800" dirty="0">
                <a:solidFill>
                  <a:srgbClr val="595959"/>
                </a:solidFill>
              </a:rPr>
              <a:t> », puis « </a:t>
            </a:r>
            <a:r>
              <a:rPr lang="fr-FR" sz="800" b="1" dirty="0">
                <a:solidFill>
                  <a:srgbClr val="595959"/>
                </a:solidFill>
              </a:rPr>
              <a:t>Mise à jour automatique</a:t>
            </a:r>
            <a:r>
              <a:rPr lang="fr-FR" sz="800" dirty="0">
                <a:solidFill>
                  <a:srgbClr val="595959"/>
                </a:solidFill>
              </a:rPr>
              <a:t> » et le format « </a:t>
            </a:r>
            <a:r>
              <a:rPr lang="fr-FR" sz="800" b="1" dirty="0">
                <a:solidFill>
                  <a:srgbClr val="595959"/>
                </a:solidFill>
              </a:rPr>
              <a:t>XX.XX.XX</a:t>
            </a:r>
            <a:r>
              <a:rPr lang="fr-FR" sz="800" dirty="0">
                <a:solidFill>
                  <a:srgbClr val="595959"/>
                </a:solidFill>
              </a:rPr>
              <a:t> »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Sélectionner « 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Numéro</a:t>
            </a:r>
            <a:b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de diapositive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 »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Écrire le texte souhaité</a:t>
            </a:r>
            <a:b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dans la case « 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Pied de page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 »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Cliquez sur « 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Appliquer partout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 »</a:t>
            </a:r>
          </a:p>
        </p:txBody>
      </p:sp>
      <p:pic>
        <p:nvPicPr>
          <p:cNvPr id="4" name="Image 3" descr="Une image contenant nourriture, produits, légume, ingrédient&#10;&#10;Description générée automatiquement">
            <a:extLst>
              <a:ext uri="{FF2B5EF4-FFF2-40B4-BE49-F238E27FC236}">
                <a16:creationId xmlns:a16="http://schemas.microsoft.com/office/drawing/2014/main" id="{FD46E5E5-4B21-6F6A-B03C-7693BACC08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25" y="2348880"/>
            <a:ext cx="9350550" cy="193564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D28F587-2C22-4C5B-FB06-A4211DFBE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037" y="302619"/>
            <a:ext cx="588924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78025"/>
      </p:ext>
    </p:extLst>
  </p:cSld>
  <p:clrMapOvr>
    <a:masterClrMapping/>
  </p:clrMapOvr>
</p:sld>
</file>

<file path=ppt/theme/theme1.xml><?xml version="1.0" encoding="utf-8"?>
<a:theme xmlns:a="http://schemas.openxmlformats.org/drawingml/2006/main" name="Couvertures">
  <a:themeElements>
    <a:clrScheme name="Custom 35">
      <a:dk1>
        <a:sysClr val="windowText" lastClr="000000"/>
      </a:dk1>
      <a:lt1>
        <a:sysClr val="window" lastClr="FFFFFF"/>
      </a:lt1>
      <a:dk2>
        <a:srgbClr val="002E4F"/>
      </a:dk2>
      <a:lt2>
        <a:srgbClr val="00D9BF"/>
      </a:lt2>
      <a:accent1>
        <a:srgbClr val="64707A"/>
      </a:accent1>
      <a:accent2>
        <a:srgbClr val="AFF52D"/>
      </a:accent2>
      <a:accent3>
        <a:srgbClr val="FFDA26"/>
      </a:accent3>
      <a:accent4>
        <a:srgbClr val="00DEFF"/>
      </a:accent4>
      <a:accent5>
        <a:srgbClr val="FF9742"/>
      </a:accent5>
      <a:accent6>
        <a:srgbClr val="00D9BF"/>
      </a:accent6>
      <a:hlink>
        <a:srgbClr val="00213A"/>
      </a:hlink>
      <a:folHlink>
        <a:srgbClr val="009E8B"/>
      </a:folHlink>
    </a:clrScheme>
    <a:fontScheme name="Personnalisé 9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D9BF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91105[version client] Masque PPT ecosystem DEF.pptx" id="{937114AB-C435-4162-BBBB-2C6699AF1105}" vid="{90F1AAF5-8AC6-45DD-A930-F69BC904CA6F}"/>
    </a:ext>
  </a:extLst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mmaires">
  <a:themeElements>
    <a:clrScheme name="Custom 36">
      <a:dk1>
        <a:sysClr val="windowText" lastClr="000000"/>
      </a:dk1>
      <a:lt1>
        <a:sysClr val="window" lastClr="FFFFFF"/>
      </a:lt1>
      <a:dk2>
        <a:srgbClr val="002E4F"/>
      </a:dk2>
      <a:lt2>
        <a:srgbClr val="00D9BF"/>
      </a:lt2>
      <a:accent1>
        <a:srgbClr val="64707A"/>
      </a:accent1>
      <a:accent2>
        <a:srgbClr val="AFF52D"/>
      </a:accent2>
      <a:accent3>
        <a:srgbClr val="FFDA26"/>
      </a:accent3>
      <a:accent4>
        <a:srgbClr val="00DEFF"/>
      </a:accent4>
      <a:accent5>
        <a:srgbClr val="FF9742"/>
      </a:accent5>
      <a:accent6>
        <a:srgbClr val="00D9BF"/>
      </a:accent6>
      <a:hlink>
        <a:srgbClr val="00213A"/>
      </a:hlink>
      <a:folHlink>
        <a:srgbClr val="009E8B"/>
      </a:folHlink>
    </a:clrScheme>
    <a:fontScheme name="Personnalisé 9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D9BF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91105[version client] Masque PPT ecosystem DEF.pptx" id="{937114AB-C435-4162-BBBB-2C6699AF1105}" vid="{AF2C8325-676B-4EFB-B5E8-0A5F22582435}"/>
    </a:ext>
  </a:extLst>
</a:theme>
</file>

<file path=ppt/theme/theme3.xml><?xml version="1.0" encoding="utf-8"?>
<a:theme xmlns:a="http://schemas.openxmlformats.org/drawingml/2006/main" name="Chapitres">
  <a:themeElements>
    <a:clrScheme name="Custom 37">
      <a:dk1>
        <a:sysClr val="windowText" lastClr="000000"/>
      </a:dk1>
      <a:lt1>
        <a:sysClr val="window" lastClr="FFFFFF"/>
      </a:lt1>
      <a:dk2>
        <a:srgbClr val="002E4F"/>
      </a:dk2>
      <a:lt2>
        <a:srgbClr val="00D9BF"/>
      </a:lt2>
      <a:accent1>
        <a:srgbClr val="64707A"/>
      </a:accent1>
      <a:accent2>
        <a:srgbClr val="AFF52D"/>
      </a:accent2>
      <a:accent3>
        <a:srgbClr val="FFDA26"/>
      </a:accent3>
      <a:accent4>
        <a:srgbClr val="00DEFF"/>
      </a:accent4>
      <a:accent5>
        <a:srgbClr val="FF9742"/>
      </a:accent5>
      <a:accent6>
        <a:srgbClr val="00D9BF"/>
      </a:accent6>
      <a:hlink>
        <a:srgbClr val="00213A"/>
      </a:hlink>
      <a:folHlink>
        <a:srgbClr val="009E8B"/>
      </a:folHlink>
    </a:clrScheme>
    <a:fontScheme name="Personnalisé 9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D9BF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91105[version client] Masque PPT ecosystem DEF.pptx" id="{937114AB-C435-4162-BBBB-2C6699AF1105}" vid="{B2CFE8E7-4762-4B91-BF07-D306D275C271}"/>
    </a:ext>
  </a:extLst>
</a:theme>
</file>

<file path=ppt/theme/theme4.xml><?xml version="1.0" encoding="utf-8"?>
<a:theme xmlns:a="http://schemas.openxmlformats.org/drawingml/2006/main" name="Contenu - Bleu lagon">
  <a:themeElements>
    <a:clrScheme name="Custom 38">
      <a:dk1>
        <a:sysClr val="windowText" lastClr="000000"/>
      </a:dk1>
      <a:lt1>
        <a:sysClr val="window" lastClr="FFFFFF"/>
      </a:lt1>
      <a:dk2>
        <a:srgbClr val="002E4F"/>
      </a:dk2>
      <a:lt2>
        <a:srgbClr val="00D9BF"/>
      </a:lt2>
      <a:accent1>
        <a:srgbClr val="64707A"/>
      </a:accent1>
      <a:accent2>
        <a:srgbClr val="AFF52D"/>
      </a:accent2>
      <a:accent3>
        <a:srgbClr val="FFDA26"/>
      </a:accent3>
      <a:accent4>
        <a:srgbClr val="00DEFF"/>
      </a:accent4>
      <a:accent5>
        <a:srgbClr val="FF9742"/>
      </a:accent5>
      <a:accent6>
        <a:srgbClr val="00D9BF"/>
      </a:accent6>
      <a:hlink>
        <a:srgbClr val="00213A"/>
      </a:hlink>
      <a:folHlink>
        <a:srgbClr val="009E8B"/>
      </a:folHlink>
    </a:clrScheme>
    <a:fontScheme name="Personnalisé 9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D9BF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91105[version client] Masque PPT ecosystem DEF.pptx" id="{937114AB-C435-4162-BBBB-2C6699AF1105}" vid="{616FED8C-A10F-4650-8C56-2DBF30441E9B}"/>
    </a:ext>
  </a:extLst>
</a:theme>
</file>

<file path=ppt/theme/theme5.xml><?xml version="1.0" encoding="utf-8"?>
<a:theme xmlns:a="http://schemas.openxmlformats.org/drawingml/2006/main" name="Contenu - Jaune">
  <a:themeElements>
    <a:clrScheme name="Custom 39">
      <a:dk1>
        <a:sysClr val="windowText" lastClr="000000"/>
      </a:dk1>
      <a:lt1>
        <a:sysClr val="window" lastClr="FFFFFF"/>
      </a:lt1>
      <a:dk2>
        <a:srgbClr val="002E4F"/>
      </a:dk2>
      <a:lt2>
        <a:srgbClr val="FFDA26"/>
      </a:lt2>
      <a:accent1>
        <a:srgbClr val="64707A"/>
      </a:accent1>
      <a:accent2>
        <a:srgbClr val="AFF52D"/>
      </a:accent2>
      <a:accent3>
        <a:srgbClr val="00D9BF"/>
      </a:accent3>
      <a:accent4>
        <a:srgbClr val="00DEFF"/>
      </a:accent4>
      <a:accent5>
        <a:srgbClr val="FF9742"/>
      </a:accent5>
      <a:accent6>
        <a:srgbClr val="FFDA26"/>
      </a:accent6>
      <a:hlink>
        <a:srgbClr val="00213A"/>
      </a:hlink>
      <a:folHlink>
        <a:srgbClr val="009E8B"/>
      </a:folHlink>
    </a:clrScheme>
    <a:fontScheme name="Personnalisé 9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D9BF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91105[version client] Masque PPT ecosystem DEF.pptx" id="{937114AB-C435-4162-BBBB-2C6699AF1105}" vid="{E12BCF7B-DBFE-4BBC-A2A2-8C9CE8C26669}"/>
    </a:ext>
  </a:extLst>
</a:theme>
</file>

<file path=ppt/theme/theme6.xml><?xml version="1.0" encoding="utf-8"?>
<a:theme xmlns:a="http://schemas.openxmlformats.org/drawingml/2006/main" name="Contenu - Vert">
  <a:themeElements>
    <a:clrScheme name="Custom 40">
      <a:dk1>
        <a:sysClr val="windowText" lastClr="000000"/>
      </a:dk1>
      <a:lt1>
        <a:sysClr val="window" lastClr="FFFFFF"/>
      </a:lt1>
      <a:dk2>
        <a:srgbClr val="002E4F"/>
      </a:dk2>
      <a:lt2>
        <a:srgbClr val="AFF52D"/>
      </a:lt2>
      <a:accent1>
        <a:srgbClr val="64707A"/>
      </a:accent1>
      <a:accent2>
        <a:srgbClr val="00D9BF"/>
      </a:accent2>
      <a:accent3>
        <a:srgbClr val="FFDA26"/>
      </a:accent3>
      <a:accent4>
        <a:srgbClr val="00DEFF"/>
      </a:accent4>
      <a:accent5>
        <a:srgbClr val="FF9742"/>
      </a:accent5>
      <a:accent6>
        <a:srgbClr val="AFF52D"/>
      </a:accent6>
      <a:hlink>
        <a:srgbClr val="00213A"/>
      </a:hlink>
      <a:folHlink>
        <a:srgbClr val="009E8B"/>
      </a:folHlink>
    </a:clrScheme>
    <a:fontScheme name="Personnalisé 9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D9BF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91105[version client] Masque PPT ecosystem DEF.pptx" id="{937114AB-C435-4162-BBBB-2C6699AF1105}" vid="{CF0A2A74-6BD7-463F-9BE8-361C513D91F0}"/>
    </a:ext>
  </a:extLst>
</a:theme>
</file>

<file path=ppt/theme/theme7.xml><?xml version="1.0" encoding="utf-8"?>
<a:theme xmlns:a="http://schemas.openxmlformats.org/drawingml/2006/main" name="Contenu - Bleu">
  <a:themeElements>
    <a:clrScheme name="Custom 41">
      <a:dk1>
        <a:sysClr val="windowText" lastClr="000000"/>
      </a:dk1>
      <a:lt1>
        <a:sysClr val="window" lastClr="FFFFFF"/>
      </a:lt1>
      <a:dk2>
        <a:srgbClr val="002E4F"/>
      </a:dk2>
      <a:lt2>
        <a:srgbClr val="00DEFF"/>
      </a:lt2>
      <a:accent1>
        <a:srgbClr val="64707A"/>
      </a:accent1>
      <a:accent2>
        <a:srgbClr val="00D9BF"/>
      </a:accent2>
      <a:accent3>
        <a:srgbClr val="FFDA26"/>
      </a:accent3>
      <a:accent4>
        <a:srgbClr val="AFF52D"/>
      </a:accent4>
      <a:accent5>
        <a:srgbClr val="FF9742"/>
      </a:accent5>
      <a:accent6>
        <a:srgbClr val="00DEFF"/>
      </a:accent6>
      <a:hlink>
        <a:srgbClr val="00213A"/>
      </a:hlink>
      <a:folHlink>
        <a:srgbClr val="009E8B"/>
      </a:folHlink>
    </a:clrScheme>
    <a:fontScheme name="Personnalisé 9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D9BF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91105[version client] Masque PPT ecosystem DEF.pptx" id="{937114AB-C435-4162-BBBB-2C6699AF1105}" vid="{6B96ECAD-1BEE-4FBD-9795-DB21B1C27D1E}"/>
    </a:ext>
  </a:extLst>
</a:theme>
</file>

<file path=ppt/theme/theme8.xml><?xml version="1.0" encoding="utf-8"?>
<a:theme xmlns:a="http://schemas.openxmlformats.org/drawingml/2006/main" name="Slides de fin">
  <a:themeElements>
    <a:clrScheme name="Custom 42">
      <a:dk1>
        <a:sysClr val="windowText" lastClr="000000"/>
      </a:dk1>
      <a:lt1>
        <a:sysClr val="window" lastClr="FFFFFF"/>
      </a:lt1>
      <a:dk2>
        <a:srgbClr val="002E4F"/>
      </a:dk2>
      <a:lt2>
        <a:srgbClr val="00D9BF"/>
      </a:lt2>
      <a:accent1>
        <a:srgbClr val="64707A"/>
      </a:accent1>
      <a:accent2>
        <a:srgbClr val="AFF52D"/>
      </a:accent2>
      <a:accent3>
        <a:srgbClr val="FFDA26"/>
      </a:accent3>
      <a:accent4>
        <a:srgbClr val="00DEFF"/>
      </a:accent4>
      <a:accent5>
        <a:srgbClr val="FF9742"/>
      </a:accent5>
      <a:accent6>
        <a:srgbClr val="00D9BF"/>
      </a:accent6>
      <a:hlink>
        <a:srgbClr val="00213A"/>
      </a:hlink>
      <a:folHlink>
        <a:srgbClr val="009E8B"/>
      </a:folHlink>
    </a:clrScheme>
    <a:fontScheme name="Personnalisé 9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D9BF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91105[version client] Masque PPT ecosystem DEF.pptx" id="{937114AB-C435-4162-BBBB-2C6699AF1105}" vid="{54BF785A-250D-4B24-B0E6-18E1DF3AA1BB}"/>
    </a:ext>
  </a:extLst>
</a:theme>
</file>

<file path=ppt/theme/theme9.xml><?xml version="1.0" encoding="utf-8"?>
<a:theme xmlns:a="http://schemas.openxmlformats.org/drawingml/2006/main" name="Annexe">
  <a:themeElements>
    <a:clrScheme name="Custom 43">
      <a:dk1>
        <a:sysClr val="windowText" lastClr="000000"/>
      </a:dk1>
      <a:lt1>
        <a:sysClr val="window" lastClr="FFFFFF"/>
      </a:lt1>
      <a:dk2>
        <a:srgbClr val="002E4F"/>
      </a:dk2>
      <a:lt2>
        <a:srgbClr val="00D9BF"/>
      </a:lt2>
      <a:accent1>
        <a:srgbClr val="64707A"/>
      </a:accent1>
      <a:accent2>
        <a:srgbClr val="AFF52D"/>
      </a:accent2>
      <a:accent3>
        <a:srgbClr val="FFDA26"/>
      </a:accent3>
      <a:accent4>
        <a:srgbClr val="00DEFF"/>
      </a:accent4>
      <a:accent5>
        <a:srgbClr val="FF9742"/>
      </a:accent5>
      <a:accent6>
        <a:srgbClr val="00D9BF"/>
      </a:accent6>
      <a:hlink>
        <a:srgbClr val="00213A"/>
      </a:hlink>
      <a:folHlink>
        <a:srgbClr val="009E8B"/>
      </a:folHlink>
    </a:clrScheme>
    <a:fontScheme name="Personnalisé 9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D9BF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91105[version client] Masque PPT ecosystem DEF.pptx" id="{937114AB-C435-4162-BBBB-2C6699AF1105}" vid="{2EA19532-348D-4BC4-9090-1CCEEE7FDB3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191105 Masque PPT ecosystem DEF</Template>
  <TotalTime>332</TotalTime>
  <Words>1524</Words>
  <Application>Microsoft Office PowerPoint</Application>
  <PresentationFormat>Format A4 (210 x 297 mm)</PresentationFormat>
  <Paragraphs>154</Paragraphs>
  <Slides>18</Slides>
  <Notes>0</Notes>
  <HiddenSlides>0</HiddenSlides>
  <MMClips>7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9</vt:i4>
      </vt:variant>
      <vt:variant>
        <vt:lpstr>Titres des diapositives</vt:lpstr>
      </vt:variant>
      <vt:variant>
        <vt:i4>18</vt:i4>
      </vt:variant>
    </vt:vector>
  </HeadingPairs>
  <TitlesOfParts>
    <vt:vector size="33" baseType="lpstr">
      <vt:lpstr>Arial</vt:lpstr>
      <vt:lpstr>Calibri</vt:lpstr>
      <vt:lpstr>Century Gothic</vt:lpstr>
      <vt:lpstr>Courier New</vt:lpstr>
      <vt:lpstr>KG Turning Tables</vt:lpstr>
      <vt:lpstr>Wingdings</vt:lpstr>
      <vt:lpstr>Couvertures</vt:lpstr>
      <vt:lpstr>Sommaires</vt:lpstr>
      <vt:lpstr>Chapitres</vt:lpstr>
      <vt:lpstr>Contenu - Bleu lagon</vt:lpstr>
      <vt:lpstr>Contenu - Jaune</vt:lpstr>
      <vt:lpstr>Contenu - Vert</vt:lpstr>
      <vt:lpstr>Contenu - Bleu</vt:lpstr>
      <vt:lpstr>Slides de fin</vt:lpstr>
      <vt:lpstr>Annexe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la découverte du Cambodge</dc:title>
  <dc:creator>Ambre CHRETIEN</dc:creator>
  <cp:lastModifiedBy>Ambre CHRETIEN</cp:lastModifiedBy>
  <cp:revision>2</cp:revision>
  <dcterms:created xsi:type="dcterms:W3CDTF">2024-02-07T09:18:03Z</dcterms:created>
  <dcterms:modified xsi:type="dcterms:W3CDTF">2024-02-07T14:55:39Z</dcterms:modified>
</cp:coreProperties>
</file>